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0" r:id="rId4"/>
  </p:sldMasterIdLst>
  <p:notesMasterIdLst>
    <p:notesMasterId r:id="rId14"/>
  </p:notesMasterIdLst>
  <p:sldIdLst>
    <p:sldId id="1701" r:id="rId5"/>
    <p:sldId id="1719" r:id="rId6"/>
    <p:sldId id="1720" r:id="rId7"/>
    <p:sldId id="1721" r:id="rId8"/>
    <p:sldId id="1722" r:id="rId9"/>
    <p:sldId id="1723" r:id="rId10"/>
    <p:sldId id="1724" r:id="rId11"/>
    <p:sldId id="1725" r:id="rId12"/>
    <p:sldId id="1710" r:id="rId13"/>
  </p:sldIdLst>
  <p:sldSz cx="16257588" cy="9144000"/>
  <p:notesSz cx="6858000" cy="9144000"/>
  <p:defaultTextStyle>
    <a:defPPr>
      <a:defRPr lang="en-US"/>
    </a:defPPr>
    <a:lvl1pPr marL="0" algn="l" defTabSz="16246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2351" algn="l" defTabSz="16246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24699" algn="l" defTabSz="16246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37049" algn="l" defTabSz="16246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49399" algn="l" defTabSz="16246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61748" algn="l" defTabSz="16246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74098" algn="l" defTabSz="16246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86447" algn="l" defTabSz="16246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98797" algn="l" defTabSz="1624699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57" userDrawn="1">
          <p15:clr>
            <a:srgbClr val="A4A3A4"/>
          </p15:clr>
        </p15:guide>
        <p15:guide id="2" pos="51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3D68"/>
    <a:srgbClr val="F30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15FB2B-B0EA-4E43-9E95-04F2970354B8}" v="14" dt="2024-07-10T10:02:21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40"/>
  </p:normalViewPr>
  <p:slideViewPr>
    <p:cSldViewPr snapToGrid="0">
      <p:cViewPr>
        <p:scale>
          <a:sx n="95" d="100"/>
          <a:sy n="95" d="100"/>
        </p:scale>
        <p:origin x="3088" y="1704"/>
      </p:cViewPr>
      <p:guideLst>
        <p:guide orient="horz" pos="2857"/>
        <p:guide pos="51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Goh" userId="c2bcdd5d-a1aa-405b-b575-fbfd145e3971" providerId="ADAL" clId="{FF15FB2B-B0EA-4E43-9E95-04F2970354B8}"/>
    <pc:docChg chg="undo custSel addSld delSld modSld addMainMaster delMainMaster modMainMaster">
      <pc:chgData name="Ashley Goh" userId="c2bcdd5d-a1aa-405b-b575-fbfd145e3971" providerId="ADAL" clId="{FF15FB2B-B0EA-4E43-9E95-04F2970354B8}" dt="2024-07-10T10:02:38.991" v="561" actId="18131"/>
      <pc:docMkLst>
        <pc:docMk/>
      </pc:docMkLst>
      <pc:sldChg chg="addSp delSp modSp mod">
        <pc:chgData name="Ashley Goh" userId="c2bcdd5d-a1aa-405b-b575-fbfd145e3971" providerId="ADAL" clId="{FF15FB2B-B0EA-4E43-9E95-04F2970354B8}" dt="2024-06-27T04:46:15.968" v="159" actId="478"/>
        <pc:sldMkLst>
          <pc:docMk/>
          <pc:sldMk cId="1136045064" sldId="1701"/>
        </pc:sldMkLst>
        <pc:spChg chg="mod">
          <ac:chgData name="Ashley Goh" userId="c2bcdd5d-a1aa-405b-b575-fbfd145e3971" providerId="ADAL" clId="{FF15FB2B-B0EA-4E43-9E95-04F2970354B8}" dt="2024-06-27T04:46:11.581" v="157" actId="207"/>
          <ac:spMkLst>
            <pc:docMk/>
            <pc:sldMk cId="1136045064" sldId="1701"/>
            <ac:spMk id="2" creationId="{0E0C16C7-61B6-3941-9A0D-B6939F45D77C}"/>
          </ac:spMkLst>
        </pc:spChg>
        <pc:spChg chg="add del mod">
          <ac:chgData name="Ashley Goh" userId="c2bcdd5d-a1aa-405b-b575-fbfd145e3971" providerId="ADAL" clId="{FF15FB2B-B0EA-4E43-9E95-04F2970354B8}" dt="2024-06-27T04:46:15.968" v="159" actId="478"/>
          <ac:spMkLst>
            <pc:docMk/>
            <pc:sldMk cId="1136045064" sldId="1701"/>
            <ac:spMk id="3" creationId="{40329334-C24B-2583-573C-D4ED71EE8689}"/>
          </ac:spMkLst>
        </pc:spChg>
      </pc:sldChg>
      <pc:sldChg chg="del">
        <pc:chgData name="Ashley Goh" userId="c2bcdd5d-a1aa-405b-b575-fbfd145e3971" providerId="ADAL" clId="{FF15FB2B-B0EA-4E43-9E95-04F2970354B8}" dt="2024-06-27T04:47:40.195" v="186" actId="2696"/>
        <pc:sldMkLst>
          <pc:docMk/>
          <pc:sldMk cId="1992476141" sldId="1711"/>
        </pc:sldMkLst>
      </pc:sldChg>
      <pc:sldChg chg="del">
        <pc:chgData name="Ashley Goh" userId="c2bcdd5d-a1aa-405b-b575-fbfd145e3971" providerId="ADAL" clId="{FF15FB2B-B0EA-4E43-9E95-04F2970354B8}" dt="2024-06-27T04:42:19.858" v="133" actId="2696"/>
        <pc:sldMkLst>
          <pc:docMk/>
          <pc:sldMk cId="1095981561" sldId="1712"/>
        </pc:sldMkLst>
      </pc:sldChg>
      <pc:sldChg chg="del">
        <pc:chgData name="Ashley Goh" userId="c2bcdd5d-a1aa-405b-b575-fbfd145e3971" providerId="ADAL" clId="{FF15FB2B-B0EA-4E43-9E95-04F2970354B8}" dt="2024-06-27T04:48:12.202" v="198" actId="2696"/>
        <pc:sldMkLst>
          <pc:docMk/>
          <pc:sldMk cId="1799648211" sldId="1713"/>
        </pc:sldMkLst>
      </pc:sldChg>
      <pc:sldChg chg="del">
        <pc:chgData name="Ashley Goh" userId="c2bcdd5d-a1aa-405b-b575-fbfd145e3971" providerId="ADAL" clId="{FF15FB2B-B0EA-4E43-9E95-04F2970354B8}" dt="2024-06-27T04:48:31.697" v="207" actId="2696"/>
        <pc:sldMkLst>
          <pc:docMk/>
          <pc:sldMk cId="2897470859" sldId="1714"/>
        </pc:sldMkLst>
      </pc:sldChg>
      <pc:sldChg chg="del">
        <pc:chgData name="Ashley Goh" userId="c2bcdd5d-a1aa-405b-b575-fbfd145e3971" providerId="ADAL" clId="{FF15FB2B-B0EA-4E43-9E95-04F2970354B8}" dt="2024-06-27T04:48:53.977" v="217" actId="2696"/>
        <pc:sldMkLst>
          <pc:docMk/>
          <pc:sldMk cId="673850762" sldId="1715"/>
        </pc:sldMkLst>
      </pc:sldChg>
      <pc:sldChg chg="del">
        <pc:chgData name="Ashley Goh" userId="c2bcdd5d-a1aa-405b-b575-fbfd145e3971" providerId="ADAL" clId="{FF15FB2B-B0EA-4E43-9E95-04F2970354B8}" dt="2024-06-27T04:49:25.270" v="231" actId="2696"/>
        <pc:sldMkLst>
          <pc:docMk/>
          <pc:sldMk cId="837778702" sldId="1716"/>
        </pc:sldMkLst>
      </pc:sldChg>
      <pc:sldChg chg="del">
        <pc:chgData name="Ashley Goh" userId="c2bcdd5d-a1aa-405b-b575-fbfd145e3971" providerId="ADAL" clId="{FF15FB2B-B0EA-4E43-9E95-04F2970354B8}" dt="2024-06-27T04:49:57.939" v="247" actId="2696"/>
        <pc:sldMkLst>
          <pc:docMk/>
          <pc:sldMk cId="1549519904" sldId="1718"/>
        </pc:sldMkLst>
      </pc:sldChg>
      <pc:sldChg chg="addSp delSp modSp new mod setBg modClrScheme chgLayout">
        <pc:chgData name="Ashley Goh" userId="c2bcdd5d-a1aa-405b-b575-fbfd145e3971" providerId="ADAL" clId="{FF15FB2B-B0EA-4E43-9E95-04F2970354B8}" dt="2024-06-27T04:46:41.757" v="165" actId="948"/>
        <pc:sldMkLst>
          <pc:docMk/>
          <pc:sldMk cId="2594733053" sldId="1719"/>
        </pc:sldMkLst>
        <pc:spChg chg="del">
          <ac:chgData name="Ashley Goh" userId="c2bcdd5d-a1aa-405b-b575-fbfd145e3971" providerId="ADAL" clId="{FF15FB2B-B0EA-4E43-9E95-04F2970354B8}" dt="2024-06-27T04:38:04.420" v="8" actId="700"/>
          <ac:spMkLst>
            <pc:docMk/>
            <pc:sldMk cId="2594733053" sldId="1719"/>
            <ac:spMk id="2" creationId="{FDD0C41E-B41B-7AB4-202C-D71B98B3D1CE}"/>
          </ac:spMkLst>
        </pc:spChg>
        <pc:spChg chg="add mod">
          <ac:chgData name="Ashley Goh" userId="c2bcdd5d-a1aa-405b-b575-fbfd145e3971" providerId="ADAL" clId="{FF15FB2B-B0EA-4E43-9E95-04F2970354B8}" dt="2024-06-27T04:46:41.757" v="165" actId="948"/>
          <ac:spMkLst>
            <pc:docMk/>
            <pc:sldMk cId="2594733053" sldId="1719"/>
            <ac:spMk id="3" creationId="{038DEC96-E61C-FE00-C6B3-8106EE4AAB4D}"/>
          </ac:spMkLst>
        </pc:spChg>
      </pc:sldChg>
      <pc:sldChg chg="addSp delSp modSp new mod modNotesTx">
        <pc:chgData name="Ashley Goh" userId="c2bcdd5d-a1aa-405b-b575-fbfd145e3971" providerId="ADAL" clId="{FF15FB2B-B0EA-4E43-9E95-04F2970354B8}" dt="2024-07-10T10:00:16.909" v="553" actId="207"/>
        <pc:sldMkLst>
          <pc:docMk/>
          <pc:sldMk cId="1929603633" sldId="1720"/>
        </pc:sldMkLst>
        <pc:spChg chg="add mod">
          <ac:chgData name="Ashley Goh" userId="c2bcdd5d-a1aa-405b-b575-fbfd145e3971" providerId="ADAL" clId="{FF15FB2B-B0EA-4E43-9E95-04F2970354B8}" dt="2024-07-10T10:00:16.909" v="553" actId="207"/>
          <ac:spMkLst>
            <pc:docMk/>
            <pc:sldMk cId="1929603633" sldId="1720"/>
            <ac:spMk id="4" creationId="{AFF4F17C-849F-FA84-41DD-1DFF9C756773}"/>
          </ac:spMkLst>
        </pc:spChg>
        <pc:picChg chg="add del mod">
          <ac:chgData name="Ashley Goh" userId="c2bcdd5d-a1aa-405b-b575-fbfd145e3971" providerId="ADAL" clId="{FF15FB2B-B0EA-4E43-9E95-04F2970354B8}" dt="2024-06-27T06:29:14.714" v="483" actId="478"/>
          <ac:picMkLst>
            <pc:docMk/>
            <pc:sldMk cId="1929603633" sldId="1720"/>
            <ac:picMk id="2" creationId="{E632A517-36DF-D580-DD2F-DAF41B9EE2D9}"/>
          </ac:picMkLst>
        </pc:picChg>
        <pc:picChg chg="add mod modCrop">
          <ac:chgData name="Ashley Goh" userId="c2bcdd5d-a1aa-405b-b575-fbfd145e3971" providerId="ADAL" clId="{FF15FB2B-B0EA-4E43-9E95-04F2970354B8}" dt="2024-07-10T09:59:51.398" v="546" actId="18131"/>
          <ac:picMkLst>
            <pc:docMk/>
            <pc:sldMk cId="1929603633" sldId="1720"/>
            <ac:picMk id="3" creationId="{7A94B271-59FA-B562-FB7B-94C562D686BD}"/>
          </ac:picMkLst>
        </pc:picChg>
        <pc:picChg chg="add del mod">
          <ac:chgData name="Ashley Goh" userId="c2bcdd5d-a1aa-405b-b575-fbfd145e3971" providerId="ADAL" clId="{FF15FB2B-B0EA-4E43-9E95-04F2970354B8}" dt="2024-06-27T04:59:19.779" v="332" actId="478"/>
          <ac:picMkLst>
            <pc:docMk/>
            <pc:sldMk cId="1929603633" sldId="1720"/>
            <ac:picMk id="4" creationId="{EDD19954-C118-A7DF-87ED-CABA9918BC0E}"/>
          </ac:picMkLst>
        </pc:picChg>
        <pc:picChg chg="add del mod modCrop">
          <ac:chgData name="Ashley Goh" userId="c2bcdd5d-a1aa-405b-b575-fbfd145e3971" providerId="ADAL" clId="{FF15FB2B-B0EA-4E43-9E95-04F2970354B8}" dt="2024-06-27T06:28:41.915" v="477" actId="478"/>
          <ac:picMkLst>
            <pc:docMk/>
            <pc:sldMk cId="1929603633" sldId="1720"/>
            <ac:picMk id="6" creationId="{DC2C73EA-F446-2A47-5B8C-D53A36F25034}"/>
          </ac:picMkLst>
        </pc:picChg>
        <pc:picChg chg="add del mod modCrop">
          <ac:chgData name="Ashley Goh" userId="c2bcdd5d-a1aa-405b-b575-fbfd145e3971" providerId="ADAL" clId="{FF15FB2B-B0EA-4E43-9E95-04F2970354B8}" dt="2024-06-27T06:25:32.187" v="454" actId="478"/>
          <ac:picMkLst>
            <pc:docMk/>
            <pc:sldMk cId="1929603633" sldId="1720"/>
            <ac:picMk id="7" creationId="{31E16B14-A6AA-E367-F7F3-744B53A6E835}"/>
          </ac:picMkLst>
        </pc:picChg>
        <pc:picChg chg="add del mod">
          <ac:chgData name="Ashley Goh" userId="c2bcdd5d-a1aa-405b-b575-fbfd145e3971" providerId="ADAL" clId="{FF15FB2B-B0EA-4E43-9E95-04F2970354B8}" dt="2024-06-27T06:26:26.124" v="462" actId="478"/>
          <ac:picMkLst>
            <pc:docMk/>
            <pc:sldMk cId="1929603633" sldId="1720"/>
            <ac:picMk id="9" creationId="{538996BE-425C-1321-721B-DF8D95DC5C38}"/>
          </ac:picMkLst>
        </pc:picChg>
        <pc:picChg chg="add del mod modCrop">
          <ac:chgData name="Ashley Goh" userId="c2bcdd5d-a1aa-405b-b575-fbfd145e3971" providerId="ADAL" clId="{FF15FB2B-B0EA-4E43-9E95-04F2970354B8}" dt="2024-07-10T09:55:22.517" v="497" actId="478"/>
          <ac:picMkLst>
            <pc:docMk/>
            <pc:sldMk cId="1929603633" sldId="1720"/>
            <ac:picMk id="11" creationId="{A2963730-0164-7DC1-94A3-892457E59E94}"/>
          </ac:picMkLst>
        </pc:picChg>
      </pc:sldChg>
      <pc:sldChg chg="addSp delSp modSp new mod modNotesTx">
        <pc:chgData name="Ashley Goh" userId="c2bcdd5d-a1aa-405b-b575-fbfd145e3971" providerId="ADAL" clId="{FF15FB2B-B0EA-4E43-9E95-04F2970354B8}" dt="2024-07-10T09:56:38.320" v="508" actId="18131"/>
        <pc:sldMkLst>
          <pc:docMk/>
          <pc:sldMk cId="3425672727" sldId="1721"/>
        </pc:sldMkLst>
        <pc:picChg chg="add del mod">
          <ac:chgData name="Ashley Goh" userId="c2bcdd5d-a1aa-405b-b575-fbfd145e3971" providerId="ADAL" clId="{FF15FB2B-B0EA-4E43-9E95-04F2970354B8}" dt="2024-06-27T06:29:16.281" v="484" actId="478"/>
          <ac:picMkLst>
            <pc:docMk/>
            <pc:sldMk cId="3425672727" sldId="1721"/>
            <ac:picMk id="2" creationId="{B750794D-C829-3D6D-C47C-1A99D9B567B1}"/>
          </ac:picMkLst>
        </pc:picChg>
        <pc:picChg chg="add mod modCrop">
          <ac:chgData name="Ashley Goh" userId="c2bcdd5d-a1aa-405b-b575-fbfd145e3971" providerId="ADAL" clId="{FF15FB2B-B0EA-4E43-9E95-04F2970354B8}" dt="2024-07-10T09:56:38.320" v="508" actId="18131"/>
          <ac:picMkLst>
            <pc:docMk/>
            <pc:sldMk cId="3425672727" sldId="1721"/>
            <ac:picMk id="3" creationId="{EF1144F8-BA2B-7CBF-036A-7F66B1611B36}"/>
          </ac:picMkLst>
        </pc:picChg>
        <pc:picChg chg="add del mod modCrop">
          <ac:chgData name="Ashley Goh" userId="c2bcdd5d-a1aa-405b-b575-fbfd145e3971" providerId="ADAL" clId="{FF15FB2B-B0EA-4E43-9E95-04F2970354B8}" dt="2024-07-10T09:55:48.144" v="498" actId="478"/>
          <ac:picMkLst>
            <pc:docMk/>
            <pc:sldMk cId="3425672727" sldId="1721"/>
            <ac:picMk id="4" creationId="{B6B8ECF8-C88C-B552-D766-B1428BA0E087}"/>
          </ac:picMkLst>
        </pc:picChg>
      </pc:sldChg>
      <pc:sldChg chg="addSp delSp modSp new mod modNotesTx">
        <pc:chgData name="Ashley Goh" userId="c2bcdd5d-a1aa-405b-b575-fbfd145e3971" providerId="ADAL" clId="{FF15FB2B-B0EA-4E43-9E95-04F2970354B8}" dt="2024-07-10T09:57:00.837" v="515" actId="732"/>
        <pc:sldMkLst>
          <pc:docMk/>
          <pc:sldMk cId="799970245" sldId="1722"/>
        </pc:sldMkLst>
        <pc:picChg chg="add del mod">
          <ac:chgData name="Ashley Goh" userId="c2bcdd5d-a1aa-405b-b575-fbfd145e3971" providerId="ADAL" clId="{FF15FB2B-B0EA-4E43-9E95-04F2970354B8}" dt="2024-06-27T06:07:49.797" v="376" actId="478"/>
          <ac:picMkLst>
            <pc:docMk/>
            <pc:sldMk cId="799970245" sldId="1722"/>
            <ac:picMk id="2" creationId="{D43C35BC-4727-43E0-6547-30EE39E024FD}"/>
          </ac:picMkLst>
        </pc:picChg>
        <pc:picChg chg="add mod modCrop">
          <ac:chgData name="Ashley Goh" userId="c2bcdd5d-a1aa-405b-b575-fbfd145e3971" providerId="ADAL" clId="{FF15FB2B-B0EA-4E43-9E95-04F2970354B8}" dt="2024-07-10T09:57:00.837" v="515" actId="732"/>
          <ac:picMkLst>
            <pc:docMk/>
            <pc:sldMk cId="799970245" sldId="1722"/>
            <ac:picMk id="3" creationId="{4403B725-1C62-6741-D66C-D626C9B930F7}"/>
          </ac:picMkLst>
        </pc:picChg>
        <pc:picChg chg="add del mod modCrop">
          <ac:chgData name="Ashley Goh" userId="c2bcdd5d-a1aa-405b-b575-fbfd145e3971" providerId="ADAL" clId="{FF15FB2B-B0EA-4E43-9E95-04F2970354B8}" dt="2024-07-10T09:55:51.663" v="499" actId="478"/>
          <ac:picMkLst>
            <pc:docMk/>
            <pc:sldMk cId="799970245" sldId="1722"/>
            <ac:picMk id="4" creationId="{F90D6445-A53B-3A5A-202C-87A5FB1AFA62}"/>
          </ac:picMkLst>
        </pc:picChg>
      </pc:sldChg>
      <pc:sldChg chg="addSp delSp modSp new mod modNotesTx">
        <pc:chgData name="Ashley Goh" userId="c2bcdd5d-a1aa-405b-b575-fbfd145e3971" providerId="ADAL" clId="{FF15FB2B-B0EA-4E43-9E95-04F2970354B8}" dt="2024-06-27T06:29:20.007" v="485" actId="478"/>
        <pc:sldMkLst>
          <pc:docMk/>
          <pc:sldMk cId="2369914154" sldId="1723"/>
        </pc:sldMkLst>
        <pc:picChg chg="add del mod">
          <ac:chgData name="Ashley Goh" userId="c2bcdd5d-a1aa-405b-b575-fbfd145e3971" providerId="ADAL" clId="{FF15FB2B-B0EA-4E43-9E95-04F2970354B8}" dt="2024-06-27T06:29:20.007" v="485" actId="478"/>
          <ac:picMkLst>
            <pc:docMk/>
            <pc:sldMk cId="2369914154" sldId="1723"/>
            <ac:picMk id="2" creationId="{D9D41AB3-61FA-4843-BBBD-A30530B6C299}"/>
          </ac:picMkLst>
        </pc:picChg>
        <pc:picChg chg="add del mod">
          <ac:chgData name="Ashley Goh" userId="c2bcdd5d-a1aa-405b-b575-fbfd145e3971" providerId="ADAL" clId="{FF15FB2B-B0EA-4E43-9E95-04F2970354B8}" dt="2024-06-27T06:23:57.134" v="436" actId="478"/>
          <ac:picMkLst>
            <pc:docMk/>
            <pc:sldMk cId="2369914154" sldId="1723"/>
            <ac:picMk id="4" creationId="{0B1392E5-4C4C-DB57-6FC4-B8B5E062638C}"/>
          </ac:picMkLst>
        </pc:picChg>
        <pc:picChg chg="add mod modCrop">
          <ac:chgData name="Ashley Goh" userId="c2bcdd5d-a1aa-405b-b575-fbfd145e3971" providerId="ADAL" clId="{FF15FB2B-B0EA-4E43-9E95-04F2970354B8}" dt="2024-06-27T06:26:45.327" v="468" actId="18131"/>
          <ac:picMkLst>
            <pc:docMk/>
            <pc:sldMk cId="2369914154" sldId="1723"/>
            <ac:picMk id="5" creationId="{B271C77B-B857-C46B-9CEF-4A173A160584}"/>
          </ac:picMkLst>
        </pc:picChg>
      </pc:sldChg>
      <pc:sldChg chg="addSp delSp modSp new mod modNotesTx">
        <pc:chgData name="Ashley Goh" userId="c2bcdd5d-a1aa-405b-b575-fbfd145e3971" providerId="ADAL" clId="{FF15FB2B-B0EA-4E43-9E95-04F2970354B8}" dt="2024-07-10T09:57:38.391" v="522" actId="732"/>
        <pc:sldMkLst>
          <pc:docMk/>
          <pc:sldMk cId="3793198565" sldId="1724"/>
        </pc:sldMkLst>
        <pc:picChg chg="add del mod">
          <ac:chgData name="Ashley Goh" userId="c2bcdd5d-a1aa-405b-b575-fbfd145e3971" providerId="ADAL" clId="{FF15FB2B-B0EA-4E43-9E95-04F2970354B8}" dt="2024-06-27T06:29:21.680" v="486" actId="478"/>
          <ac:picMkLst>
            <pc:docMk/>
            <pc:sldMk cId="3793198565" sldId="1724"/>
            <ac:picMk id="2" creationId="{68E9781D-16BE-93FB-D6D6-02D6AD051A85}"/>
          </ac:picMkLst>
        </pc:picChg>
        <pc:picChg chg="add mod modCrop">
          <ac:chgData name="Ashley Goh" userId="c2bcdd5d-a1aa-405b-b575-fbfd145e3971" providerId="ADAL" clId="{FF15FB2B-B0EA-4E43-9E95-04F2970354B8}" dt="2024-07-10T09:57:38.391" v="522" actId="732"/>
          <ac:picMkLst>
            <pc:docMk/>
            <pc:sldMk cId="3793198565" sldId="1724"/>
            <ac:picMk id="3" creationId="{A5F5EFDA-0F6F-883C-536B-6099520E5205}"/>
          </ac:picMkLst>
        </pc:picChg>
        <pc:picChg chg="add del mod modCrop">
          <ac:chgData name="Ashley Goh" userId="c2bcdd5d-a1aa-405b-b575-fbfd145e3971" providerId="ADAL" clId="{FF15FB2B-B0EA-4E43-9E95-04F2970354B8}" dt="2024-07-10T09:57:14.690" v="516" actId="478"/>
          <ac:picMkLst>
            <pc:docMk/>
            <pc:sldMk cId="3793198565" sldId="1724"/>
            <ac:picMk id="4" creationId="{27B1B401-CE45-FAF6-F4BA-D1258976CBDF}"/>
          </ac:picMkLst>
        </pc:picChg>
      </pc:sldChg>
      <pc:sldChg chg="addSp delSp modSp new mod modNotesTx">
        <pc:chgData name="Ashley Goh" userId="c2bcdd5d-a1aa-405b-b575-fbfd145e3971" providerId="ADAL" clId="{FF15FB2B-B0EA-4E43-9E95-04F2970354B8}" dt="2024-07-10T10:02:38.991" v="561" actId="18131"/>
        <pc:sldMkLst>
          <pc:docMk/>
          <pc:sldMk cId="1797820377" sldId="1725"/>
        </pc:sldMkLst>
        <pc:picChg chg="add del mod">
          <ac:chgData name="Ashley Goh" userId="c2bcdd5d-a1aa-405b-b575-fbfd145e3971" providerId="ADAL" clId="{FF15FB2B-B0EA-4E43-9E95-04F2970354B8}" dt="2024-06-27T06:29:23.376" v="487" actId="478"/>
          <ac:picMkLst>
            <pc:docMk/>
            <pc:sldMk cId="1797820377" sldId="1725"/>
            <ac:picMk id="2" creationId="{75C46EC3-FCA9-8951-455D-BADF07EB4142}"/>
          </ac:picMkLst>
        </pc:picChg>
        <pc:picChg chg="add del mod modCrop">
          <ac:chgData name="Ashley Goh" userId="c2bcdd5d-a1aa-405b-b575-fbfd145e3971" providerId="ADAL" clId="{FF15FB2B-B0EA-4E43-9E95-04F2970354B8}" dt="2024-07-10T10:02:10.499" v="554" actId="478"/>
          <ac:picMkLst>
            <pc:docMk/>
            <pc:sldMk cId="1797820377" sldId="1725"/>
            <ac:picMk id="3" creationId="{1D9CF34A-9659-B91C-0EDF-06EB5C62E053}"/>
          </ac:picMkLst>
        </pc:picChg>
        <pc:picChg chg="add mod modCrop">
          <ac:chgData name="Ashley Goh" userId="c2bcdd5d-a1aa-405b-b575-fbfd145e3971" providerId="ADAL" clId="{FF15FB2B-B0EA-4E43-9E95-04F2970354B8}" dt="2024-07-10T10:02:38.991" v="561" actId="18131"/>
          <ac:picMkLst>
            <pc:docMk/>
            <pc:sldMk cId="1797820377" sldId="1725"/>
            <ac:picMk id="4" creationId="{94A78B1F-C33E-628A-DF6D-E1E350BDBEEF}"/>
          </ac:picMkLst>
        </pc:picChg>
      </pc:sldChg>
      <pc:sldMasterChg chg="delSp modSp mod addSldLayout delSldLayout modSldLayout">
        <pc:chgData name="Ashley Goh" userId="c2bcdd5d-a1aa-405b-b575-fbfd145e3971" providerId="ADAL" clId="{FF15FB2B-B0EA-4E43-9E95-04F2970354B8}" dt="2024-07-05T07:21:37.153" v="496" actId="14100"/>
        <pc:sldMasterMkLst>
          <pc:docMk/>
          <pc:sldMasterMk cId="1205138642" sldId="2147484090"/>
        </pc:sldMasterMkLst>
        <pc:spChg chg="del mod">
          <ac:chgData name="Ashley Goh" userId="c2bcdd5d-a1aa-405b-b575-fbfd145e3971" providerId="ADAL" clId="{FF15FB2B-B0EA-4E43-9E95-04F2970354B8}" dt="2024-06-27T04:39:34.343" v="97" actId="478"/>
          <ac:spMkLst>
            <pc:docMk/>
            <pc:sldMasterMk cId="1205138642" sldId="2147484090"/>
            <ac:spMk id="3" creationId="{C2B47BBE-233F-9932-3978-46D7AC4642E8}"/>
          </ac:spMkLst>
        </pc:spChg>
        <pc:spChg chg="del mod">
          <ac:chgData name="Ashley Goh" userId="c2bcdd5d-a1aa-405b-b575-fbfd145e3971" providerId="ADAL" clId="{FF15FB2B-B0EA-4E43-9E95-04F2970354B8}" dt="2024-06-27T04:39:53.209" v="106" actId="478"/>
          <ac:spMkLst>
            <pc:docMk/>
            <pc:sldMasterMk cId="1205138642" sldId="2147484090"/>
            <ac:spMk id="17" creationId="{BECED712-147D-4244-8D42-3C6E36B7613A}"/>
          </ac:spMkLst>
        </pc:spChg>
        <pc:spChg chg="mod">
          <ac:chgData name="Ashley Goh" userId="c2bcdd5d-a1aa-405b-b575-fbfd145e3971" providerId="ADAL" clId="{FF15FB2B-B0EA-4E43-9E95-04F2970354B8}" dt="2024-06-27T04:37:29.600" v="1" actId="20577"/>
          <ac:spMkLst>
            <pc:docMk/>
            <pc:sldMasterMk cId="1205138642" sldId="2147484090"/>
            <ac:spMk id="19" creationId="{BF0D4515-A96A-724B-BF4E-9E14CF890B2C}"/>
          </ac:spMkLst>
        </pc:spChg>
        <pc:sldLayoutChg chg="del mod">
          <pc:chgData name="Ashley Goh" userId="c2bcdd5d-a1aa-405b-b575-fbfd145e3971" providerId="ADAL" clId="{FF15FB2B-B0EA-4E43-9E95-04F2970354B8}" dt="2024-06-27T04:50:44.073" v="251" actId="2696"/>
          <pc:sldLayoutMkLst>
            <pc:docMk/>
            <pc:sldMasterMk cId="1205138642" sldId="2147484090"/>
            <pc:sldLayoutMk cId="0" sldId="2147484094"/>
          </pc:sldLayoutMkLst>
        </pc:sldLayoutChg>
        <pc:sldLayoutChg chg="del">
          <pc:chgData name="Ashley Goh" userId="c2bcdd5d-a1aa-405b-b575-fbfd145e3971" providerId="ADAL" clId="{FF15FB2B-B0EA-4E43-9E95-04F2970354B8}" dt="2024-06-27T04:39:26.949" v="86" actId="2696"/>
          <pc:sldLayoutMkLst>
            <pc:docMk/>
            <pc:sldMasterMk cId="1205138642" sldId="2147484090"/>
            <pc:sldLayoutMk cId="0" sldId="2147484195"/>
          </pc:sldLayoutMkLst>
        </pc:sldLayoutChg>
        <pc:sldLayoutChg chg="del">
          <pc:chgData name="Ashley Goh" userId="c2bcdd5d-a1aa-405b-b575-fbfd145e3971" providerId="ADAL" clId="{FF15FB2B-B0EA-4E43-9E95-04F2970354B8}" dt="2024-06-27T04:39:26.855" v="40" actId="2696"/>
          <pc:sldLayoutMkLst>
            <pc:docMk/>
            <pc:sldMasterMk cId="1205138642" sldId="2147484090"/>
            <pc:sldLayoutMk cId="0" sldId="2147484197"/>
          </pc:sldLayoutMkLst>
        </pc:sldLayoutChg>
        <pc:sldLayoutChg chg="del">
          <pc:chgData name="Ashley Goh" userId="c2bcdd5d-a1aa-405b-b575-fbfd145e3971" providerId="ADAL" clId="{FF15FB2B-B0EA-4E43-9E95-04F2970354B8}" dt="2024-06-27T04:39:26.875" v="50" actId="2696"/>
          <pc:sldLayoutMkLst>
            <pc:docMk/>
            <pc:sldMasterMk cId="1205138642" sldId="2147484090"/>
            <pc:sldLayoutMk cId="0" sldId="2147484198"/>
          </pc:sldLayoutMkLst>
        </pc:sldLayoutChg>
        <pc:sldLayoutChg chg="del">
          <pc:chgData name="Ashley Goh" userId="c2bcdd5d-a1aa-405b-b575-fbfd145e3971" providerId="ADAL" clId="{FF15FB2B-B0EA-4E43-9E95-04F2970354B8}" dt="2024-06-27T04:39:26.857" v="41" actId="2696"/>
          <pc:sldLayoutMkLst>
            <pc:docMk/>
            <pc:sldMasterMk cId="1205138642" sldId="2147484090"/>
            <pc:sldLayoutMk cId="0" sldId="2147484199"/>
          </pc:sldLayoutMkLst>
        </pc:sldLayoutChg>
        <pc:sldLayoutChg chg="del">
          <pc:chgData name="Ashley Goh" userId="c2bcdd5d-a1aa-405b-b575-fbfd145e3971" providerId="ADAL" clId="{FF15FB2B-B0EA-4E43-9E95-04F2970354B8}" dt="2024-06-27T04:39:26.924" v="73" actId="2696"/>
          <pc:sldLayoutMkLst>
            <pc:docMk/>
            <pc:sldMasterMk cId="1205138642" sldId="2147484090"/>
            <pc:sldLayoutMk cId="0" sldId="2147484200"/>
          </pc:sldLayoutMkLst>
        </pc:sldLayoutChg>
        <pc:sldLayoutChg chg="del">
          <pc:chgData name="Ashley Goh" userId="c2bcdd5d-a1aa-405b-b575-fbfd145e3971" providerId="ADAL" clId="{FF15FB2B-B0EA-4E43-9E95-04F2970354B8}" dt="2024-06-27T04:39:26.893" v="59" actId="2696"/>
          <pc:sldLayoutMkLst>
            <pc:docMk/>
            <pc:sldMasterMk cId="1205138642" sldId="2147484090"/>
            <pc:sldLayoutMk cId="0" sldId="2147484201"/>
          </pc:sldLayoutMkLst>
        </pc:sldLayoutChg>
        <pc:sldLayoutChg chg="del">
          <pc:chgData name="Ashley Goh" userId="c2bcdd5d-a1aa-405b-b575-fbfd145e3971" providerId="ADAL" clId="{FF15FB2B-B0EA-4E43-9E95-04F2970354B8}" dt="2024-06-27T04:39:26.895" v="60" actId="2696"/>
          <pc:sldLayoutMkLst>
            <pc:docMk/>
            <pc:sldMasterMk cId="1205138642" sldId="2147484090"/>
            <pc:sldLayoutMk cId="0" sldId="2147484203"/>
          </pc:sldLayoutMkLst>
        </pc:sldLayoutChg>
        <pc:sldLayoutChg chg="del">
          <pc:chgData name="Ashley Goh" userId="c2bcdd5d-a1aa-405b-b575-fbfd145e3971" providerId="ADAL" clId="{FF15FB2B-B0EA-4E43-9E95-04F2970354B8}" dt="2024-06-27T04:39:26.947" v="85" actId="2696"/>
          <pc:sldLayoutMkLst>
            <pc:docMk/>
            <pc:sldMasterMk cId="1205138642" sldId="2147484090"/>
            <pc:sldLayoutMk cId="0" sldId="2147484293"/>
          </pc:sldLayoutMkLst>
        </pc:sldLayoutChg>
        <pc:sldLayoutChg chg="del">
          <pc:chgData name="Ashley Goh" userId="c2bcdd5d-a1aa-405b-b575-fbfd145e3971" providerId="ADAL" clId="{FF15FB2B-B0EA-4E43-9E95-04F2970354B8}" dt="2024-06-27T04:39:26.825" v="27" actId="2696"/>
          <pc:sldLayoutMkLst>
            <pc:docMk/>
            <pc:sldMasterMk cId="1205138642" sldId="2147484090"/>
            <pc:sldLayoutMk cId="0" sldId="2147484294"/>
          </pc:sldLayoutMkLst>
        </pc:sldLayoutChg>
        <pc:sldLayoutChg chg="del">
          <pc:chgData name="Ashley Goh" userId="c2bcdd5d-a1aa-405b-b575-fbfd145e3971" providerId="ADAL" clId="{FF15FB2B-B0EA-4E43-9E95-04F2970354B8}" dt="2024-06-27T04:39:26.886" v="55" actId="2696"/>
          <pc:sldLayoutMkLst>
            <pc:docMk/>
            <pc:sldMasterMk cId="1205138642" sldId="2147484090"/>
            <pc:sldLayoutMk cId="0" sldId="2147484295"/>
          </pc:sldLayoutMkLst>
        </pc:sldLayoutChg>
        <pc:sldLayoutChg chg="del">
          <pc:chgData name="Ashley Goh" userId="c2bcdd5d-a1aa-405b-b575-fbfd145e3971" providerId="ADAL" clId="{FF15FB2B-B0EA-4E43-9E95-04F2970354B8}" dt="2024-06-27T04:39:26.823" v="26" actId="2696"/>
          <pc:sldLayoutMkLst>
            <pc:docMk/>
            <pc:sldMasterMk cId="1205138642" sldId="2147484090"/>
            <pc:sldLayoutMk cId="0" sldId="2147484296"/>
          </pc:sldLayoutMkLst>
        </pc:sldLayoutChg>
        <pc:sldLayoutChg chg="del">
          <pc:chgData name="Ashley Goh" userId="c2bcdd5d-a1aa-405b-b575-fbfd145e3971" providerId="ADAL" clId="{FF15FB2B-B0EA-4E43-9E95-04F2970354B8}" dt="2024-06-27T04:39:26.946" v="84" actId="2696"/>
          <pc:sldLayoutMkLst>
            <pc:docMk/>
            <pc:sldMasterMk cId="1205138642" sldId="2147484090"/>
            <pc:sldLayoutMk cId="0" sldId="2147484297"/>
          </pc:sldLayoutMkLst>
        </pc:sldLayoutChg>
        <pc:sldLayoutChg chg="del">
          <pc:chgData name="Ashley Goh" userId="c2bcdd5d-a1aa-405b-b575-fbfd145e3971" providerId="ADAL" clId="{FF15FB2B-B0EA-4E43-9E95-04F2970354B8}" dt="2024-06-27T04:39:26.858" v="42" actId="2696"/>
          <pc:sldLayoutMkLst>
            <pc:docMk/>
            <pc:sldMasterMk cId="1205138642" sldId="2147484090"/>
            <pc:sldLayoutMk cId="0" sldId="2147484376"/>
          </pc:sldLayoutMkLst>
        </pc:sldLayoutChg>
        <pc:sldLayoutChg chg="del">
          <pc:chgData name="Ashley Goh" userId="c2bcdd5d-a1aa-405b-b575-fbfd145e3971" providerId="ADAL" clId="{FF15FB2B-B0EA-4E43-9E95-04F2970354B8}" dt="2024-06-27T04:39:26.849" v="37" actId="2696"/>
          <pc:sldLayoutMkLst>
            <pc:docMk/>
            <pc:sldMasterMk cId="1205138642" sldId="2147484090"/>
            <pc:sldLayoutMk cId="0" sldId="2147484377"/>
          </pc:sldLayoutMkLst>
        </pc:sldLayoutChg>
        <pc:sldLayoutChg chg="del">
          <pc:chgData name="Ashley Goh" userId="c2bcdd5d-a1aa-405b-b575-fbfd145e3971" providerId="ADAL" clId="{FF15FB2B-B0EA-4E43-9E95-04F2970354B8}" dt="2024-06-27T04:39:26.812" v="21" actId="2696"/>
          <pc:sldLayoutMkLst>
            <pc:docMk/>
            <pc:sldMasterMk cId="1205138642" sldId="2147484090"/>
            <pc:sldLayoutMk cId="0" sldId="2147484380"/>
          </pc:sldLayoutMkLst>
        </pc:sldLayoutChg>
        <pc:sldLayoutChg chg="del">
          <pc:chgData name="Ashley Goh" userId="c2bcdd5d-a1aa-405b-b575-fbfd145e3971" providerId="ADAL" clId="{FF15FB2B-B0EA-4E43-9E95-04F2970354B8}" dt="2024-06-27T04:39:26.884" v="54" actId="2696"/>
          <pc:sldLayoutMkLst>
            <pc:docMk/>
            <pc:sldMasterMk cId="1205138642" sldId="2147484090"/>
            <pc:sldLayoutMk cId="0" sldId="2147484381"/>
          </pc:sldLayoutMkLst>
        </pc:sldLayoutChg>
        <pc:sldLayoutChg chg="del">
          <pc:chgData name="Ashley Goh" userId="c2bcdd5d-a1aa-405b-b575-fbfd145e3971" providerId="ADAL" clId="{FF15FB2B-B0EA-4E43-9E95-04F2970354B8}" dt="2024-06-27T04:39:26.842" v="34" actId="2696"/>
          <pc:sldLayoutMkLst>
            <pc:docMk/>
            <pc:sldMasterMk cId="1205138642" sldId="2147484090"/>
            <pc:sldLayoutMk cId="0" sldId="2147484382"/>
          </pc:sldLayoutMkLst>
        </pc:sldLayoutChg>
        <pc:sldLayoutChg chg="del">
          <pc:chgData name="Ashley Goh" userId="c2bcdd5d-a1aa-405b-b575-fbfd145e3971" providerId="ADAL" clId="{FF15FB2B-B0EA-4E43-9E95-04F2970354B8}" dt="2024-06-27T04:39:26.863" v="44" actId="2696"/>
          <pc:sldLayoutMkLst>
            <pc:docMk/>
            <pc:sldMasterMk cId="1205138642" sldId="2147484090"/>
            <pc:sldLayoutMk cId="0" sldId="2147484383"/>
          </pc:sldLayoutMkLst>
        </pc:sldLayoutChg>
        <pc:sldLayoutChg chg="del">
          <pc:chgData name="Ashley Goh" userId="c2bcdd5d-a1aa-405b-b575-fbfd145e3971" providerId="ADAL" clId="{FF15FB2B-B0EA-4E43-9E95-04F2970354B8}" dt="2024-06-27T04:39:26.897" v="61" actId="2696"/>
          <pc:sldLayoutMkLst>
            <pc:docMk/>
            <pc:sldMasterMk cId="1205138642" sldId="2147484090"/>
            <pc:sldLayoutMk cId="0" sldId="2147484384"/>
          </pc:sldLayoutMkLst>
        </pc:sldLayoutChg>
        <pc:sldLayoutChg chg="del">
          <pc:chgData name="Ashley Goh" userId="c2bcdd5d-a1aa-405b-b575-fbfd145e3971" providerId="ADAL" clId="{FF15FB2B-B0EA-4E43-9E95-04F2970354B8}" dt="2024-06-27T04:39:26.911" v="67" actId="2696"/>
          <pc:sldLayoutMkLst>
            <pc:docMk/>
            <pc:sldMasterMk cId="1205138642" sldId="2147484090"/>
            <pc:sldLayoutMk cId="0" sldId="2147484458"/>
          </pc:sldLayoutMkLst>
        </pc:sldLayoutChg>
        <pc:sldLayoutChg chg="del">
          <pc:chgData name="Ashley Goh" userId="c2bcdd5d-a1aa-405b-b575-fbfd145e3971" providerId="ADAL" clId="{FF15FB2B-B0EA-4E43-9E95-04F2970354B8}" dt="2024-06-27T04:39:26.873" v="49" actId="2696"/>
          <pc:sldLayoutMkLst>
            <pc:docMk/>
            <pc:sldMasterMk cId="1205138642" sldId="2147484090"/>
            <pc:sldLayoutMk cId="0" sldId="2147484460"/>
          </pc:sldLayoutMkLst>
        </pc:sldLayoutChg>
        <pc:sldLayoutChg chg="del">
          <pc:chgData name="Ashley Goh" userId="c2bcdd5d-a1aa-405b-b575-fbfd145e3971" providerId="ADAL" clId="{FF15FB2B-B0EA-4E43-9E95-04F2970354B8}" dt="2024-06-27T04:39:26.866" v="46" actId="2696"/>
          <pc:sldLayoutMkLst>
            <pc:docMk/>
            <pc:sldMasterMk cId="1205138642" sldId="2147484090"/>
            <pc:sldLayoutMk cId="0" sldId="2147484461"/>
          </pc:sldLayoutMkLst>
        </pc:sldLayoutChg>
        <pc:sldLayoutChg chg="del">
          <pc:chgData name="Ashley Goh" userId="c2bcdd5d-a1aa-405b-b575-fbfd145e3971" providerId="ADAL" clId="{FF15FB2B-B0EA-4E43-9E95-04F2970354B8}" dt="2024-06-27T04:39:26.818" v="24" actId="2696"/>
          <pc:sldLayoutMkLst>
            <pc:docMk/>
            <pc:sldMasterMk cId="1205138642" sldId="2147484090"/>
            <pc:sldLayoutMk cId="0" sldId="2147484462"/>
          </pc:sldLayoutMkLst>
        </pc:sldLayoutChg>
        <pc:sldLayoutChg chg="del">
          <pc:chgData name="Ashley Goh" userId="c2bcdd5d-a1aa-405b-b575-fbfd145e3971" providerId="ADAL" clId="{FF15FB2B-B0EA-4E43-9E95-04F2970354B8}" dt="2024-06-27T04:39:26.821" v="25" actId="2696"/>
          <pc:sldLayoutMkLst>
            <pc:docMk/>
            <pc:sldMasterMk cId="1205138642" sldId="2147484090"/>
            <pc:sldLayoutMk cId="0" sldId="2147484463"/>
          </pc:sldLayoutMkLst>
        </pc:sldLayoutChg>
        <pc:sldLayoutChg chg="del">
          <pc:chgData name="Ashley Goh" userId="c2bcdd5d-a1aa-405b-b575-fbfd145e3971" providerId="ADAL" clId="{FF15FB2B-B0EA-4E43-9E95-04F2970354B8}" dt="2024-06-27T04:39:26.869" v="47" actId="2696"/>
          <pc:sldLayoutMkLst>
            <pc:docMk/>
            <pc:sldMasterMk cId="1205138642" sldId="2147484090"/>
            <pc:sldLayoutMk cId="0" sldId="2147484464"/>
          </pc:sldLayoutMkLst>
        </pc:sldLayoutChg>
        <pc:sldLayoutChg chg="del">
          <pc:chgData name="Ashley Goh" userId="c2bcdd5d-a1aa-405b-b575-fbfd145e3971" providerId="ADAL" clId="{FF15FB2B-B0EA-4E43-9E95-04F2970354B8}" dt="2024-06-27T04:39:26.930" v="76" actId="2696"/>
          <pc:sldLayoutMkLst>
            <pc:docMk/>
            <pc:sldMasterMk cId="1205138642" sldId="2147484090"/>
            <pc:sldLayoutMk cId="0" sldId="2147484529"/>
          </pc:sldLayoutMkLst>
        </pc:sldLayoutChg>
        <pc:sldLayoutChg chg="del">
          <pc:chgData name="Ashley Goh" userId="c2bcdd5d-a1aa-405b-b575-fbfd145e3971" providerId="ADAL" clId="{FF15FB2B-B0EA-4E43-9E95-04F2970354B8}" dt="2024-06-27T04:39:26.816" v="23" actId="2696"/>
          <pc:sldLayoutMkLst>
            <pc:docMk/>
            <pc:sldMasterMk cId="1205138642" sldId="2147484090"/>
            <pc:sldLayoutMk cId="0" sldId="2147484530"/>
          </pc:sldLayoutMkLst>
        </pc:sldLayoutChg>
        <pc:sldLayoutChg chg="del">
          <pc:chgData name="Ashley Goh" userId="c2bcdd5d-a1aa-405b-b575-fbfd145e3971" providerId="ADAL" clId="{FF15FB2B-B0EA-4E43-9E95-04F2970354B8}" dt="2024-06-27T04:39:26.814" v="22" actId="2696"/>
          <pc:sldLayoutMkLst>
            <pc:docMk/>
            <pc:sldMasterMk cId="1205138642" sldId="2147484090"/>
            <pc:sldLayoutMk cId="0" sldId="2147484531"/>
          </pc:sldLayoutMkLst>
        </pc:sldLayoutChg>
        <pc:sldLayoutChg chg="del">
          <pc:chgData name="Ashley Goh" userId="c2bcdd5d-a1aa-405b-b575-fbfd145e3971" providerId="ADAL" clId="{FF15FB2B-B0EA-4E43-9E95-04F2970354B8}" dt="2024-06-27T04:39:26.966" v="94" actId="2696"/>
          <pc:sldLayoutMkLst>
            <pc:docMk/>
            <pc:sldMasterMk cId="1205138642" sldId="2147484090"/>
            <pc:sldLayoutMk cId="0" sldId="2147484532"/>
          </pc:sldLayoutMkLst>
        </pc:sldLayoutChg>
        <pc:sldLayoutChg chg="del">
          <pc:chgData name="Ashley Goh" userId="c2bcdd5d-a1aa-405b-b575-fbfd145e3971" providerId="ADAL" clId="{FF15FB2B-B0EA-4E43-9E95-04F2970354B8}" dt="2024-06-27T04:39:26.809" v="20" actId="2696"/>
          <pc:sldLayoutMkLst>
            <pc:docMk/>
            <pc:sldMasterMk cId="1205138642" sldId="2147484090"/>
            <pc:sldLayoutMk cId="0" sldId="2147484533"/>
          </pc:sldLayoutMkLst>
        </pc:sldLayoutChg>
        <pc:sldLayoutChg chg="del">
          <pc:chgData name="Ashley Goh" userId="c2bcdd5d-a1aa-405b-b575-fbfd145e3971" providerId="ADAL" clId="{FF15FB2B-B0EA-4E43-9E95-04F2970354B8}" dt="2024-06-27T04:39:26.864" v="45" actId="2696"/>
          <pc:sldLayoutMkLst>
            <pc:docMk/>
            <pc:sldMasterMk cId="1205138642" sldId="2147484090"/>
            <pc:sldLayoutMk cId="0" sldId="2147484534"/>
          </pc:sldLayoutMkLst>
        </pc:sldLayoutChg>
        <pc:sldLayoutChg chg="del">
          <pc:chgData name="Ashley Goh" userId="c2bcdd5d-a1aa-405b-b575-fbfd145e3971" providerId="ADAL" clId="{FF15FB2B-B0EA-4E43-9E95-04F2970354B8}" dt="2024-06-27T04:39:26.851" v="38" actId="2696"/>
          <pc:sldLayoutMkLst>
            <pc:docMk/>
            <pc:sldMasterMk cId="1205138642" sldId="2147484090"/>
            <pc:sldLayoutMk cId="0" sldId="2147484535"/>
          </pc:sldLayoutMkLst>
        </pc:sldLayoutChg>
        <pc:sldLayoutChg chg="del">
          <pc:chgData name="Ashley Goh" userId="c2bcdd5d-a1aa-405b-b575-fbfd145e3971" providerId="ADAL" clId="{FF15FB2B-B0EA-4E43-9E95-04F2970354B8}" dt="2024-06-27T04:39:26.889" v="57" actId="2696"/>
          <pc:sldLayoutMkLst>
            <pc:docMk/>
            <pc:sldMasterMk cId="1205138642" sldId="2147484090"/>
            <pc:sldLayoutMk cId="0" sldId="2147484536"/>
          </pc:sldLayoutMkLst>
        </pc:sldLayoutChg>
        <pc:sldLayoutChg chg="del">
          <pc:chgData name="Ashley Goh" userId="c2bcdd5d-a1aa-405b-b575-fbfd145e3971" providerId="ADAL" clId="{FF15FB2B-B0EA-4E43-9E95-04F2970354B8}" dt="2024-06-27T04:39:26.939" v="81" actId="2696"/>
          <pc:sldLayoutMkLst>
            <pc:docMk/>
            <pc:sldMasterMk cId="1205138642" sldId="2147484090"/>
            <pc:sldLayoutMk cId="0" sldId="2147484595"/>
          </pc:sldLayoutMkLst>
        </pc:sldLayoutChg>
        <pc:sldLayoutChg chg="del">
          <pc:chgData name="Ashley Goh" userId="c2bcdd5d-a1aa-405b-b575-fbfd145e3971" providerId="ADAL" clId="{FF15FB2B-B0EA-4E43-9E95-04F2970354B8}" dt="2024-06-27T04:39:26.840" v="33" actId="2696"/>
          <pc:sldLayoutMkLst>
            <pc:docMk/>
            <pc:sldMasterMk cId="1205138642" sldId="2147484090"/>
            <pc:sldLayoutMk cId="0" sldId="2147484597"/>
          </pc:sldLayoutMkLst>
        </pc:sldLayoutChg>
        <pc:sldLayoutChg chg="del">
          <pc:chgData name="Ashley Goh" userId="c2bcdd5d-a1aa-405b-b575-fbfd145e3971" providerId="ADAL" clId="{FF15FB2B-B0EA-4E43-9E95-04F2970354B8}" dt="2024-06-27T04:39:26.934" v="78" actId="2696"/>
          <pc:sldLayoutMkLst>
            <pc:docMk/>
            <pc:sldMasterMk cId="1205138642" sldId="2147484090"/>
            <pc:sldLayoutMk cId="0" sldId="2147484599"/>
          </pc:sldLayoutMkLst>
        </pc:sldLayoutChg>
        <pc:sldLayoutChg chg="del">
          <pc:chgData name="Ashley Goh" userId="c2bcdd5d-a1aa-405b-b575-fbfd145e3971" providerId="ADAL" clId="{FF15FB2B-B0EA-4E43-9E95-04F2970354B8}" dt="2024-06-27T04:39:26.877" v="51" actId="2696"/>
          <pc:sldLayoutMkLst>
            <pc:docMk/>
            <pc:sldMasterMk cId="1205138642" sldId="2147484090"/>
            <pc:sldLayoutMk cId="0" sldId="2147484602"/>
          </pc:sldLayoutMkLst>
        </pc:sldLayoutChg>
        <pc:sldLayoutChg chg="del">
          <pc:chgData name="Ashley Goh" userId="c2bcdd5d-a1aa-405b-b575-fbfd145e3971" providerId="ADAL" clId="{FF15FB2B-B0EA-4E43-9E95-04F2970354B8}" dt="2024-06-27T04:39:26.955" v="89" actId="2696"/>
          <pc:sldLayoutMkLst>
            <pc:docMk/>
            <pc:sldMasterMk cId="1205138642" sldId="2147484090"/>
            <pc:sldLayoutMk cId="0" sldId="2147484604"/>
          </pc:sldLayoutMkLst>
        </pc:sldLayoutChg>
        <pc:sldLayoutChg chg="del">
          <pc:chgData name="Ashley Goh" userId="c2bcdd5d-a1aa-405b-b575-fbfd145e3971" providerId="ADAL" clId="{FF15FB2B-B0EA-4E43-9E95-04F2970354B8}" dt="2024-06-27T04:39:26.847" v="36" actId="2696"/>
          <pc:sldLayoutMkLst>
            <pc:docMk/>
            <pc:sldMasterMk cId="1205138642" sldId="2147484090"/>
            <pc:sldLayoutMk cId="0" sldId="2147484607"/>
          </pc:sldLayoutMkLst>
        </pc:sldLayoutChg>
        <pc:sldLayoutChg chg="del">
          <pc:chgData name="Ashley Goh" userId="c2bcdd5d-a1aa-405b-b575-fbfd145e3971" providerId="ADAL" clId="{FF15FB2B-B0EA-4E43-9E95-04F2970354B8}" dt="2024-06-27T04:39:26.958" v="90" actId="2696"/>
          <pc:sldLayoutMkLst>
            <pc:docMk/>
            <pc:sldMasterMk cId="1205138642" sldId="2147484090"/>
            <pc:sldLayoutMk cId="0" sldId="2147484608"/>
          </pc:sldLayoutMkLst>
        </pc:sldLayoutChg>
        <pc:sldLayoutChg chg="del">
          <pc:chgData name="Ashley Goh" userId="c2bcdd5d-a1aa-405b-b575-fbfd145e3971" providerId="ADAL" clId="{FF15FB2B-B0EA-4E43-9E95-04F2970354B8}" dt="2024-06-27T04:39:26.916" v="69" actId="2696"/>
          <pc:sldLayoutMkLst>
            <pc:docMk/>
            <pc:sldMasterMk cId="1205138642" sldId="2147484090"/>
            <pc:sldLayoutMk cId="0" sldId="2147484611"/>
          </pc:sldLayoutMkLst>
        </pc:sldLayoutChg>
        <pc:sldLayoutChg chg="del">
          <pc:chgData name="Ashley Goh" userId="c2bcdd5d-a1aa-405b-b575-fbfd145e3971" providerId="ADAL" clId="{FF15FB2B-B0EA-4E43-9E95-04F2970354B8}" dt="2024-06-27T04:39:26.918" v="70" actId="2696"/>
          <pc:sldLayoutMkLst>
            <pc:docMk/>
            <pc:sldMasterMk cId="1205138642" sldId="2147484090"/>
            <pc:sldLayoutMk cId="0" sldId="2147484645"/>
          </pc:sldLayoutMkLst>
        </pc:sldLayoutChg>
        <pc:sldLayoutChg chg="del">
          <pc:chgData name="Ashley Goh" userId="c2bcdd5d-a1aa-405b-b575-fbfd145e3971" providerId="ADAL" clId="{FF15FB2B-B0EA-4E43-9E95-04F2970354B8}" dt="2024-06-27T04:39:26.953" v="88" actId="2696"/>
          <pc:sldLayoutMkLst>
            <pc:docMk/>
            <pc:sldMasterMk cId="1205138642" sldId="2147484090"/>
            <pc:sldLayoutMk cId="0" sldId="2147484650"/>
          </pc:sldLayoutMkLst>
        </pc:sldLayoutChg>
        <pc:sldLayoutChg chg="del">
          <pc:chgData name="Ashley Goh" userId="c2bcdd5d-a1aa-405b-b575-fbfd145e3971" providerId="ADAL" clId="{FF15FB2B-B0EA-4E43-9E95-04F2970354B8}" dt="2024-06-27T04:39:26.932" v="77" actId="2696"/>
          <pc:sldLayoutMkLst>
            <pc:docMk/>
            <pc:sldMasterMk cId="1205138642" sldId="2147484090"/>
            <pc:sldLayoutMk cId="0" sldId="2147484655"/>
          </pc:sldLayoutMkLst>
        </pc:sldLayoutChg>
        <pc:sldLayoutChg chg="del">
          <pc:chgData name="Ashley Goh" userId="c2bcdd5d-a1aa-405b-b575-fbfd145e3971" providerId="ADAL" clId="{FF15FB2B-B0EA-4E43-9E95-04F2970354B8}" dt="2024-06-27T04:39:26.882" v="53" actId="2696"/>
          <pc:sldLayoutMkLst>
            <pc:docMk/>
            <pc:sldMasterMk cId="1205138642" sldId="2147484090"/>
            <pc:sldLayoutMk cId="0" sldId="2147484659"/>
          </pc:sldLayoutMkLst>
        </pc:sldLayoutChg>
        <pc:sldLayoutChg chg="del">
          <pc:chgData name="Ashley Goh" userId="c2bcdd5d-a1aa-405b-b575-fbfd145e3971" providerId="ADAL" clId="{FF15FB2B-B0EA-4E43-9E95-04F2970354B8}" dt="2024-06-27T04:39:26.837" v="32" actId="2696"/>
          <pc:sldLayoutMkLst>
            <pc:docMk/>
            <pc:sldMasterMk cId="1205138642" sldId="2147484090"/>
            <pc:sldLayoutMk cId="0" sldId="2147484699"/>
          </pc:sldLayoutMkLst>
        </pc:sldLayoutChg>
        <pc:sldLayoutChg chg="del">
          <pc:chgData name="Ashley Goh" userId="c2bcdd5d-a1aa-405b-b575-fbfd145e3971" providerId="ADAL" clId="{FF15FB2B-B0EA-4E43-9E95-04F2970354B8}" dt="2024-06-27T04:39:26.871" v="48" actId="2696"/>
          <pc:sldLayoutMkLst>
            <pc:docMk/>
            <pc:sldMasterMk cId="1205138642" sldId="2147484090"/>
            <pc:sldLayoutMk cId="0" sldId="2147484700"/>
          </pc:sldLayoutMkLst>
        </pc:sldLayoutChg>
        <pc:sldLayoutChg chg="del">
          <pc:chgData name="Ashley Goh" userId="c2bcdd5d-a1aa-405b-b575-fbfd145e3971" providerId="ADAL" clId="{FF15FB2B-B0EA-4E43-9E95-04F2970354B8}" dt="2024-06-27T04:39:26.903" v="64" actId="2696"/>
          <pc:sldLayoutMkLst>
            <pc:docMk/>
            <pc:sldMasterMk cId="1205138642" sldId="2147484090"/>
            <pc:sldLayoutMk cId="0" sldId="2147484702"/>
          </pc:sldLayoutMkLst>
        </pc:sldLayoutChg>
        <pc:sldLayoutChg chg="del">
          <pc:chgData name="Ashley Goh" userId="c2bcdd5d-a1aa-405b-b575-fbfd145e3971" providerId="ADAL" clId="{FF15FB2B-B0EA-4E43-9E95-04F2970354B8}" dt="2024-06-27T04:39:26.830" v="29" actId="2696"/>
          <pc:sldLayoutMkLst>
            <pc:docMk/>
            <pc:sldMasterMk cId="1205138642" sldId="2147484090"/>
            <pc:sldLayoutMk cId="0" sldId="2147484703"/>
          </pc:sldLayoutMkLst>
        </pc:sldLayoutChg>
        <pc:sldLayoutChg chg="del">
          <pc:chgData name="Ashley Goh" userId="c2bcdd5d-a1aa-405b-b575-fbfd145e3971" providerId="ADAL" clId="{FF15FB2B-B0EA-4E43-9E95-04F2970354B8}" dt="2024-06-27T04:39:26.913" v="68" actId="2696"/>
          <pc:sldLayoutMkLst>
            <pc:docMk/>
            <pc:sldMasterMk cId="1205138642" sldId="2147484090"/>
            <pc:sldLayoutMk cId="0" sldId="2147484736"/>
          </pc:sldLayoutMkLst>
        </pc:sldLayoutChg>
        <pc:sldLayoutChg chg="del">
          <pc:chgData name="Ashley Goh" userId="c2bcdd5d-a1aa-405b-b575-fbfd145e3971" providerId="ADAL" clId="{FF15FB2B-B0EA-4E43-9E95-04F2970354B8}" dt="2024-06-27T04:39:26.887" v="56" actId="2696"/>
          <pc:sldLayoutMkLst>
            <pc:docMk/>
            <pc:sldMasterMk cId="1205138642" sldId="2147484090"/>
            <pc:sldLayoutMk cId="0" sldId="2147484739"/>
          </pc:sldLayoutMkLst>
        </pc:sldLayoutChg>
        <pc:sldLayoutChg chg="del">
          <pc:chgData name="Ashley Goh" userId="c2bcdd5d-a1aa-405b-b575-fbfd145e3971" providerId="ADAL" clId="{FF15FB2B-B0EA-4E43-9E95-04F2970354B8}" dt="2024-06-27T04:39:26.806" v="19" actId="2696"/>
          <pc:sldLayoutMkLst>
            <pc:docMk/>
            <pc:sldMasterMk cId="1205138642" sldId="2147484090"/>
            <pc:sldLayoutMk cId="0" sldId="2147484740"/>
          </pc:sldLayoutMkLst>
        </pc:sldLayoutChg>
        <pc:sldLayoutChg chg="del">
          <pc:chgData name="Ashley Goh" userId="c2bcdd5d-a1aa-405b-b575-fbfd145e3971" providerId="ADAL" clId="{FF15FB2B-B0EA-4E43-9E95-04F2970354B8}" dt="2024-06-27T04:39:26.879" v="52" actId="2696"/>
          <pc:sldLayoutMkLst>
            <pc:docMk/>
            <pc:sldMasterMk cId="1205138642" sldId="2147484090"/>
            <pc:sldLayoutMk cId="0" sldId="2147484741"/>
          </pc:sldLayoutMkLst>
        </pc:sldLayoutChg>
        <pc:sldLayoutChg chg="del">
          <pc:chgData name="Ashley Goh" userId="c2bcdd5d-a1aa-405b-b575-fbfd145e3971" providerId="ADAL" clId="{FF15FB2B-B0EA-4E43-9E95-04F2970354B8}" dt="2024-06-27T04:39:26.832" v="30" actId="2696"/>
          <pc:sldLayoutMkLst>
            <pc:docMk/>
            <pc:sldMasterMk cId="1205138642" sldId="2147484090"/>
            <pc:sldLayoutMk cId="0" sldId="2147484742"/>
          </pc:sldLayoutMkLst>
        </pc:sldLayoutChg>
        <pc:sldLayoutChg chg="del">
          <pc:chgData name="Ashley Goh" userId="c2bcdd5d-a1aa-405b-b575-fbfd145e3971" providerId="ADAL" clId="{FF15FB2B-B0EA-4E43-9E95-04F2970354B8}" dt="2024-06-27T04:39:26.899" v="62" actId="2696"/>
          <pc:sldLayoutMkLst>
            <pc:docMk/>
            <pc:sldMasterMk cId="1205138642" sldId="2147484090"/>
            <pc:sldLayoutMk cId="0" sldId="2147484744"/>
          </pc:sldLayoutMkLst>
        </pc:sldLayoutChg>
        <pc:sldLayoutChg chg="del">
          <pc:chgData name="Ashley Goh" userId="c2bcdd5d-a1aa-405b-b575-fbfd145e3971" providerId="ADAL" clId="{FF15FB2B-B0EA-4E43-9E95-04F2970354B8}" dt="2024-06-27T04:39:26.937" v="80" actId="2696"/>
          <pc:sldLayoutMkLst>
            <pc:docMk/>
            <pc:sldMasterMk cId="1205138642" sldId="2147484090"/>
            <pc:sldLayoutMk cId="0" sldId="2147484745"/>
          </pc:sldLayoutMkLst>
        </pc:sldLayoutChg>
        <pc:sldLayoutChg chg="del">
          <pc:chgData name="Ashley Goh" userId="c2bcdd5d-a1aa-405b-b575-fbfd145e3971" providerId="ADAL" clId="{FF15FB2B-B0EA-4E43-9E95-04F2970354B8}" dt="2024-06-27T04:39:26.909" v="66" actId="2696"/>
          <pc:sldLayoutMkLst>
            <pc:docMk/>
            <pc:sldMasterMk cId="1205138642" sldId="2147484090"/>
            <pc:sldLayoutMk cId="0" sldId="2147484746"/>
          </pc:sldLayoutMkLst>
        </pc:sldLayoutChg>
        <pc:sldLayoutChg chg="del">
          <pc:chgData name="Ashley Goh" userId="c2bcdd5d-a1aa-405b-b575-fbfd145e3971" providerId="ADAL" clId="{FF15FB2B-B0EA-4E43-9E95-04F2970354B8}" dt="2024-06-27T04:39:26.853" v="39" actId="2696"/>
          <pc:sldLayoutMkLst>
            <pc:docMk/>
            <pc:sldMasterMk cId="1205138642" sldId="2147484090"/>
            <pc:sldLayoutMk cId="0" sldId="2147484747"/>
          </pc:sldLayoutMkLst>
        </pc:sldLayoutChg>
        <pc:sldLayoutChg chg="del">
          <pc:chgData name="Ashley Goh" userId="c2bcdd5d-a1aa-405b-b575-fbfd145e3971" providerId="ADAL" clId="{FF15FB2B-B0EA-4E43-9E95-04F2970354B8}" dt="2024-06-27T04:39:26.906" v="65" actId="2696"/>
          <pc:sldLayoutMkLst>
            <pc:docMk/>
            <pc:sldMasterMk cId="1205138642" sldId="2147484090"/>
            <pc:sldLayoutMk cId="0" sldId="2147484749"/>
          </pc:sldLayoutMkLst>
        </pc:sldLayoutChg>
        <pc:sldLayoutChg chg="del">
          <pc:chgData name="Ashley Goh" userId="c2bcdd5d-a1aa-405b-b575-fbfd145e3971" providerId="ADAL" clId="{FF15FB2B-B0EA-4E43-9E95-04F2970354B8}" dt="2024-06-27T04:39:26.961" v="92" actId="2696"/>
          <pc:sldLayoutMkLst>
            <pc:docMk/>
            <pc:sldMasterMk cId="1205138642" sldId="2147484090"/>
            <pc:sldLayoutMk cId="0" sldId="2147484750"/>
          </pc:sldLayoutMkLst>
        </pc:sldLayoutChg>
        <pc:sldLayoutChg chg="del">
          <pc:chgData name="Ashley Goh" userId="c2bcdd5d-a1aa-405b-b575-fbfd145e3971" providerId="ADAL" clId="{FF15FB2B-B0EA-4E43-9E95-04F2970354B8}" dt="2024-06-27T04:39:26.804" v="18" actId="2696"/>
          <pc:sldLayoutMkLst>
            <pc:docMk/>
            <pc:sldMasterMk cId="1205138642" sldId="2147484090"/>
            <pc:sldLayoutMk cId="0" sldId="2147484751"/>
          </pc:sldLayoutMkLst>
        </pc:sldLayoutChg>
        <pc:sldLayoutChg chg="del">
          <pc:chgData name="Ashley Goh" userId="c2bcdd5d-a1aa-405b-b575-fbfd145e3971" providerId="ADAL" clId="{FF15FB2B-B0EA-4E43-9E95-04F2970354B8}" dt="2024-06-27T04:39:26.920" v="71" actId="2696"/>
          <pc:sldLayoutMkLst>
            <pc:docMk/>
            <pc:sldMasterMk cId="1205138642" sldId="2147484090"/>
            <pc:sldLayoutMk cId="0" sldId="2147484752"/>
          </pc:sldLayoutMkLst>
        </pc:sldLayoutChg>
        <pc:sldLayoutChg chg="del">
          <pc:chgData name="Ashley Goh" userId="c2bcdd5d-a1aa-405b-b575-fbfd145e3971" providerId="ADAL" clId="{FF15FB2B-B0EA-4E43-9E95-04F2970354B8}" dt="2024-06-27T04:39:26.861" v="43" actId="2696"/>
          <pc:sldLayoutMkLst>
            <pc:docMk/>
            <pc:sldMasterMk cId="1205138642" sldId="2147484090"/>
            <pc:sldLayoutMk cId="0" sldId="2147484753"/>
          </pc:sldLayoutMkLst>
        </pc:sldLayoutChg>
        <pc:sldLayoutChg chg="del">
          <pc:chgData name="Ashley Goh" userId="c2bcdd5d-a1aa-405b-b575-fbfd145e3971" providerId="ADAL" clId="{FF15FB2B-B0EA-4E43-9E95-04F2970354B8}" dt="2024-06-27T04:39:26.845" v="35" actId="2696"/>
          <pc:sldLayoutMkLst>
            <pc:docMk/>
            <pc:sldMasterMk cId="1205138642" sldId="2147484090"/>
            <pc:sldLayoutMk cId="0" sldId="2147484754"/>
          </pc:sldLayoutMkLst>
        </pc:sldLayoutChg>
        <pc:sldLayoutChg chg="del">
          <pc:chgData name="Ashley Goh" userId="c2bcdd5d-a1aa-405b-b575-fbfd145e3971" providerId="ADAL" clId="{FF15FB2B-B0EA-4E43-9E95-04F2970354B8}" dt="2024-06-27T04:39:26.835" v="31" actId="2696"/>
          <pc:sldLayoutMkLst>
            <pc:docMk/>
            <pc:sldMasterMk cId="1205138642" sldId="2147484090"/>
            <pc:sldLayoutMk cId="0" sldId="2147484755"/>
          </pc:sldLayoutMkLst>
        </pc:sldLayoutChg>
        <pc:sldLayoutChg chg="del">
          <pc:chgData name="Ashley Goh" userId="c2bcdd5d-a1aa-405b-b575-fbfd145e3971" providerId="ADAL" clId="{FF15FB2B-B0EA-4E43-9E95-04F2970354B8}" dt="2024-06-27T04:39:26.828" v="28" actId="2696"/>
          <pc:sldLayoutMkLst>
            <pc:docMk/>
            <pc:sldMasterMk cId="1205138642" sldId="2147484090"/>
            <pc:sldLayoutMk cId="0" sldId="2147484756"/>
          </pc:sldLayoutMkLst>
        </pc:sldLayoutChg>
        <pc:sldLayoutChg chg="del">
          <pc:chgData name="Ashley Goh" userId="c2bcdd5d-a1aa-405b-b575-fbfd145e3971" providerId="ADAL" clId="{FF15FB2B-B0EA-4E43-9E95-04F2970354B8}" dt="2024-06-27T04:39:26.964" v="93" actId="2696"/>
          <pc:sldLayoutMkLst>
            <pc:docMk/>
            <pc:sldMasterMk cId="1205138642" sldId="2147484090"/>
            <pc:sldLayoutMk cId="0" sldId="2147484757"/>
          </pc:sldLayoutMkLst>
        </pc:sldLayoutChg>
        <pc:sldLayoutChg chg="del">
          <pc:chgData name="Ashley Goh" userId="c2bcdd5d-a1aa-405b-b575-fbfd145e3971" providerId="ADAL" clId="{FF15FB2B-B0EA-4E43-9E95-04F2970354B8}" dt="2024-06-27T04:39:26.942" v="82" actId="2696"/>
          <pc:sldLayoutMkLst>
            <pc:docMk/>
            <pc:sldMasterMk cId="1205138642" sldId="2147484090"/>
            <pc:sldLayoutMk cId="0" sldId="2147484758"/>
          </pc:sldLayoutMkLst>
        </pc:sldLayoutChg>
        <pc:sldLayoutChg chg="del">
          <pc:chgData name="Ashley Goh" userId="c2bcdd5d-a1aa-405b-b575-fbfd145e3971" providerId="ADAL" clId="{FF15FB2B-B0EA-4E43-9E95-04F2970354B8}" dt="2024-06-27T04:39:26.969" v="95" actId="2696"/>
          <pc:sldLayoutMkLst>
            <pc:docMk/>
            <pc:sldMasterMk cId="1205138642" sldId="2147484090"/>
            <pc:sldLayoutMk cId="0" sldId="2147484759"/>
          </pc:sldLayoutMkLst>
        </pc:sldLayoutChg>
        <pc:sldLayoutChg chg="del">
          <pc:chgData name="Ashley Goh" userId="c2bcdd5d-a1aa-405b-b575-fbfd145e3971" providerId="ADAL" clId="{FF15FB2B-B0EA-4E43-9E95-04F2970354B8}" dt="2024-06-27T04:40:03.856" v="107" actId="2696"/>
          <pc:sldLayoutMkLst>
            <pc:docMk/>
            <pc:sldMasterMk cId="1205138642" sldId="2147484090"/>
            <pc:sldLayoutMk cId="448833472" sldId="2147484761"/>
          </pc:sldLayoutMkLst>
        </pc:sldLayoutChg>
        <pc:sldLayoutChg chg="del">
          <pc:chgData name="Ashley Goh" userId="c2bcdd5d-a1aa-405b-b575-fbfd145e3971" providerId="ADAL" clId="{FF15FB2B-B0EA-4E43-9E95-04F2970354B8}" dt="2024-06-27T04:40:04.540" v="108" actId="2696"/>
          <pc:sldLayoutMkLst>
            <pc:docMk/>
            <pc:sldMasterMk cId="1205138642" sldId="2147484090"/>
            <pc:sldLayoutMk cId="1782834134" sldId="2147484763"/>
          </pc:sldLayoutMkLst>
        </pc:sldLayoutChg>
        <pc:sldLayoutChg chg="modSp del mod">
          <pc:chgData name="Ashley Goh" userId="c2bcdd5d-a1aa-405b-b575-fbfd145e3971" providerId="ADAL" clId="{FF15FB2B-B0EA-4E43-9E95-04F2970354B8}" dt="2024-06-27T04:43:31.110" v="139" actId="2696"/>
          <pc:sldLayoutMkLst>
            <pc:docMk/>
            <pc:sldMasterMk cId="1205138642" sldId="2147484090"/>
            <pc:sldLayoutMk cId="426152673" sldId="2147484767"/>
          </pc:sldLayoutMkLst>
          <pc:spChg chg="mod">
            <ac:chgData name="Ashley Goh" userId="c2bcdd5d-a1aa-405b-b575-fbfd145e3971" providerId="ADAL" clId="{FF15FB2B-B0EA-4E43-9E95-04F2970354B8}" dt="2024-06-27T04:37:39.294" v="6" actId="20577"/>
            <ac:spMkLst>
              <pc:docMk/>
              <pc:sldMasterMk cId="1205138642" sldId="2147484090"/>
              <pc:sldLayoutMk cId="426152673" sldId="2147484767"/>
              <ac:spMk id="23" creationId="{00000000-0000-0000-0000-000000000000}"/>
            </ac:spMkLst>
          </pc:spChg>
        </pc:sldLayoutChg>
        <pc:sldLayoutChg chg="del">
          <pc:chgData name="Ashley Goh" userId="c2bcdd5d-a1aa-405b-b575-fbfd145e3971" providerId="ADAL" clId="{FF15FB2B-B0EA-4E43-9E95-04F2970354B8}" dt="2024-06-27T04:38:30.445" v="9" actId="2696"/>
          <pc:sldLayoutMkLst>
            <pc:docMk/>
            <pc:sldMasterMk cId="1205138642" sldId="2147484090"/>
            <pc:sldLayoutMk cId="2140521594" sldId="2147484768"/>
          </pc:sldLayoutMkLst>
        </pc:sldLayoutChg>
        <pc:sldLayoutChg chg="del">
          <pc:chgData name="Ashley Goh" userId="c2bcdd5d-a1aa-405b-b575-fbfd145e3971" providerId="ADAL" clId="{FF15FB2B-B0EA-4E43-9E95-04F2970354B8}" dt="2024-06-27T04:39:26.935" v="79" actId="2696"/>
          <pc:sldLayoutMkLst>
            <pc:docMk/>
            <pc:sldMasterMk cId="1205138642" sldId="2147484090"/>
            <pc:sldLayoutMk cId="1999076985" sldId="2147484769"/>
          </pc:sldLayoutMkLst>
        </pc:sldLayoutChg>
        <pc:sldLayoutChg chg="del">
          <pc:chgData name="Ashley Goh" userId="c2bcdd5d-a1aa-405b-b575-fbfd145e3971" providerId="ADAL" clId="{FF15FB2B-B0EA-4E43-9E95-04F2970354B8}" dt="2024-06-27T04:39:26.960" v="91" actId="2696"/>
          <pc:sldLayoutMkLst>
            <pc:docMk/>
            <pc:sldMasterMk cId="1205138642" sldId="2147484090"/>
            <pc:sldLayoutMk cId="3037553245" sldId="2147484770"/>
          </pc:sldLayoutMkLst>
        </pc:sldLayoutChg>
        <pc:sldLayoutChg chg="del mod">
          <pc:chgData name="Ashley Goh" userId="c2bcdd5d-a1aa-405b-b575-fbfd145e3971" providerId="ADAL" clId="{FF15FB2B-B0EA-4E43-9E95-04F2970354B8}" dt="2024-06-27T04:50:42.351" v="249" actId="2696"/>
          <pc:sldLayoutMkLst>
            <pc:docMk/>
            <pc:sldMasterMk cId="1205138642" sldId="2147484090"/>
            <pc:sldLayoutMk cId="4066482061" sldId="2147484771"/>
          </pc:sldLayoutMkLst>
        </pc:sldLayoutChg>
        <pc:sldLayoutChg chg="mod">
          <pc:chgData name="Ashley Goh" userId="c2bcdd5d-a1aa-405b-b575-fbfd145e3971" providerId="ADAL" clId="{FF15FB2B-B0EA-4E43-9E95-04F2970354B8}" dt="2024-06-27T04:40:52.695" v="114" actId="6014"/>
          <pc:sldLayoutMkLst>
            <pc:docMk/>
            <pc:sldMasterMk cId="1205138642" sldId="2147484090"/>
            <pc:sldLayoutMk cId="43349426" sldId="2147484772"/>
          </pc:sldLayoutMkLst>
        </pc:sldLayoutChg>
        <pc:sldLayoutChg chg="del">
          <pc:chgData name="Ashley Goh" userId="c2bcdd5d-a1aa-405b-b575-fbfd145e3971" providerId="ADAL" clId="{FF15FB2B-B0EA-4E43-9E95-04F2970354B8}" dt="2024-06-27T04:39:26.928" v="75" actId="2696"/>
          <pc:sldLayoutMkLst>
            <pc:docMk/>
            <pc:sldMasterMk cId="1205138642" sldId="2147484090"/>
            <pc:sldLayoutMk cId="1390295871" sldId="2147484773"/>
          </pc:sldLayoutMkLst>
        </pc:sldLayoutChg>
        <pc:sldLayoutChg chg="del">
          <pc:chgData name="Ashley Goh" userId="c2bcdd5d-a1aa-405b-b575-fbfd145e3971" providerId="ADAL" clId="{FF15FB2B-B0EA-4E43-9E95-04F2970354B8}" dt="2024-06-27T04:39:26.787" v="17" actId="2696"/>
          <pc:sldLayoutMkLst>
            <pc:docMk/>
            <pc:sldMasterMk cId="1205138642" sldId="2147484090"/>
            <pc:sldLayoutMk cId="2103263078" sldId="2147484774"/>
          </pc:sldLayoutMkLst>
        </pc:sldLayoutChg>
        <pc:sldLayoutChg chg="del">
          <pc:chgData name="Ashley Goh" userId="c2bcdd5d-a1aa-405b-b575-fbfd145e3971" providerId="ADAL" clId="{FF15FB2B-B0EA-4E43-9E95-04F2970354B8}" dt="2024-06-27T04:39:26.926" v="74" actId="2696"/>
          <pc:sldLayoutMkLst>
            <pc:docMk/>
            <pc:sldMasterMk cId="1205138642" sldId="2147484090"/>
            <pc:sldLayoutMk cId="1319280424" sldId="2147484775"/>
          </pc:sldLayoutMkLst>
        </pc:sldLayoutChg>
        <pc:sldLayoutChg chg="del">
          <pc:chgData name="Ashley Goh" userId="c2bcdd5d-a1aa-405b-b575-fbfd145e3971" providerId="ADAL" clId="{FF15FB2B-B0EA-4E43-9E95-04F2970354B8}" dt="2024-06-27T04:39:26.951" v="87" actId="2696"/>
          <pc:sldLayoutMkLst>
            <pc:docMk/>
            <pc:sldMasterMk cId="1205138642" sldId="2147484090"/>
            <pc:sldLayoutMk cId="1133102608" sldId="2147484776"/>
          </pc:sldLayoutMkLst>
        </pc:sldLayoutChg>
        <pc:sldLayoutChg chg="del">
          <pc:chgData name="Ashley Goh" userId="c2bcdd5d-a1aa-405b-b575-fbfd145e3971" providerId="ADAL" clId="{FF15FB2B-B0EA-4E43-9E95-04F2970354B8}" dt="2024-06-27T04:39:26.944" v="83" actId="2696"/>
          <pc:sldLayoutMkLst>
            <pc:docMk/>
            <pc:sldMasterMk cId="1205138642" sldId="2147484090"/>
            <pc:sldLayoutMk cId="3501720382" sldId="2147484777"/>
          </pc:sldLayoutMkLst>
        </pc:sldLayoutChg>
        <pc:sldLayoutChg chg="del">
          <pc:chgData name="Ashley Goh" userId="c2bcdd5d-a1aa-405b-b575-fbfd145e3971" providerId="ADAL" clId="{FF15FB2B-B0EA-4E43-9E95-04F2970354B8}" dt="2024-06-27T04:39:26.891" v="58" actId="2696"/>
          <pc:sldLayoutMkLst>
            <pc:docMk/>
            <pc:sldMasterMk cId="1205138642" sldId="2147484090"/>
            <pc:sldLayoutMk cId="702255688" sldId="2147484778"/>
          </pc:sldLayoutMkLst>
        </pc:sldLayoutChg>
        <pc:sldLayoutChg chg="del">
          <pc:chgData name="Ashley Goh" userId="c2bcdd5d-a1aa-405b-b575-fbfd145e3971" providerId="ADAL" clId="{FF15FB2B-B0EA-4E43-9E95-04F2970354B8}" dt="2024-06-27T04:39:26.901" v="63" actId="2696"/>
          <pc:sldLayoutMkLst>
            <pc:docMk/>
            <pc:sldMasterMk cId="1205138642" sldId="2147484090"/>
            <pc:sldLayoutMk cId="4123017119" sldId="2147484779"/>
          </pc:sldLayoutMkLst>
        </pc:sldLayoutChg>
        <pc:sldLayoutChg chg="del">
          <pc:chgData name="Ashley Goh" userId="c2bcdd5d-a1aa-405b-b575-fbfd145e3971" providerId="ADAL" clId="{FF15FB2B-B0EA-4E43-9E95-04F2970354B8}" dt="2024-06-27T04:39:26.922" v="72" actId="2696"/>
          <pc:sldLayoutMkLst>
            <pc:docMk/>
            <pc:sldMasterMk cId="1205138642" sldId="2147484090"/>
            <pc:sldLayoutMk cId="1119019018" sldId="2147484780"/>
          </pc:sldLayoutMkLst>
        </pc:sldLayoutChg>
        <pc:sldLayoutChg chg="addSp delSp modSp mod setBg">
          <pc:chgData name="Ashley Goh" userId="c2bcdd5d-a1aa-405b-b575-fbfd145e3971" providerId="ADAL" clId="{FF15FB2B-B0EA-4E43-9E95-04F2970354B8}" dt="2024-07-05T07:21:20.583" v="493" actId="478"/>
          <pc:sldLayoutMkLst>
            <pc:docMk/>
            <pc:sldMasterMk cId="1205138642" sldId="2147484090"/>
            <pc:sldLayoutMk cId="482463484" sldId="2147484818"/>
          </pc:sldLayoutMkLst>
          <pc:spChg chg="del">
            <ac:chgData name="Ashley Goh" userId="c2bcdd5d-a1aa-405b-b575-fbfd145e3971" providerId="ADAL" clId="{FF15FB2B-B0EA-4E43-9E95-04F2970354B8}" dt="2024-06-27T04:50:32.023" v="248" actId="478"/>
            <ac:spMkLst>
              <pc:docMk/>
              <pc:sldMasterMk cId="1205138642" sldId="2147484090"/>
              <pc:sldLayoutMk cId="482463484" sldId="2147484818"/>
              <ac:spMk id="11" creationId="{77441E4F-4F58-664E-A525-B4E44F851D4E}"/>
            </ac:spMkLst>
          </pc:spChg>
          <pc:spChg chg="mod">
            <ac:chgData name="Ashley Goh" userId="c2bcdd5d-a1aa-405b-b575-fbfd145e3971" providerId="ADAL" clId="{FF15FB2B-B0EA-4E43-9E95-04F2970354B8}" dt="2024-06-27T04:43:25.953" v="138" actId="207"/>
            <ac:spMkLst>
              <pc:docMk/>
              <pc:sldMasterMk cId="1205138642" sldId="2147484090"/>
              <pc:sldLayoutMk cId="482463484" sldId="2147484818"/>
              <ac:spMk id="12" creationId="{EFB8084B-3A2C-1B4B-83DD-D6E034CFE3D8}"/>
            </ac:spMkLst>
          </pc:spChg>
          <pc:spChg chg="del">
            <ac:chgData name="Ashley Goh" userId="c2bcdd5d-a1aa-405b-b575-fbfd145e3971" providerId="ADAL" clId="{FF15FB2B-B0EA-4E43-9E95-04F2970354B8}" dt="2024-07-05T07:21:20.583" v="493" actId="478"/>
            <ac:spMkLst>
              <pc:docMk/>
              <pc:sldMasterMk cId="1205138642" sldId="2147484090"/>
              <pc:sldLayoutMk cId="482463484" sldId="2147484818"/>
              <ac:spMk id="18" creationId="{00000000-0000-0000-0000-000000000000}"/>
            </ac:spMkLst>
          </pc:spChg>
          <pc:spChg chg="add del mod">
            <ac:chgData name="Ashley Goh" userId="c2bcdd5d-a1aa-405b-b575-fbfd145e3971" providerId="ADAL" clId="{FF15FB2B-B0EA-4E43-9E95-04F2970354B8}" dt="2024-07-05T07:21:16.801" v="489" actId="478"/>
            <ac:spMkLst>
              <pc:docMk/>
              <pc:sldMasterMk cId="1205138642" sldId="2147484090"/>
              <pc:sldLayoutMk cId="482463484" sldId="2147484818"/>
              <ac:spMk id="21" creationId="{00000000-0000-0000-0000-000000000000}"/>
            </ac:spMkLst>
          </pc:spChg>
          <pc:spChg chg="del mod">
            <ac:chgData name="Ashley Goh" userId="c2bcdd5d-a1aa-405b-b575-fbfd145e3971" providerId="ADAL" clId="{FF15FB2B-B0EA-4E43-9E95-04F2970354B8}" dt="2024-07-05T07:21:19.252" v="492" actId="478"/>
            <ac:spMkLst>
              <pc:docMk/>
              <pc:sldMasterMk cId="1205138642" sldId="2147484090"/>
              <pc:sldLayoutMk cId="482463484" sldId="2147484818"/>
              <ac:spMk id="23" creationId="{00000000-0000-0000-0000-000000000000}"/>
            </ac:spMkLst>
          </pc:spChg>
          <pc:picChg chg="add del mod">
            <ac:chgData name="Ashley Goh" userId="c2bcdd5d-a1aa-405b-b575-fbfd145e3971" providerId="ADAL" clId="{FF15FB2B-B0EA-4E43-9E95-04F2970354B8}" dt="2024-06-27T04:44:21.790" v="144" actId="478"/>
            <ac:picMkLst>
              <pc:docMk/>
              <pc:sldMasterMk cId="1205138642" sldId="2147484090"/>
              <pc:sldLayoutMk cId="482463484" sldId="2147484818"/>
              <ac:picMk id="3" creationId="{E4CE3D1E-5AB9-56C5-0CA4-A31710A5A1F8}"/>
            </ac:picMkLst>
          </pc:picChg>
          <pc:picChg chg="del mod">
            <ac:chgData name="Ashley Goh" userId="c2bcdd5d-a1aa-405b-b575-fbfd145e3971" providerId="ADAL" clId="{FF15FB2B-B0EA-4E43-9E95-04F2970354B8}" dt="2024-06-27T04:45:57.616" v="156" actId="478"/>
            <ac:picMkLst>
              <pc:docMk/>
              <pc:sldMasterMk cId="1205138642" sldId="2147484090"/>
              <pc:sldLayoutMk cId="482463484" sldId="2147484818"/>
              <ac:picMk id="4" creationId="{D6BAF6DA-4FC2-974F-972A-B30F10495963}"/>
            </ac:picMkLst>
          </pc:picChg>
          <pc:picChg chg="add del mod">
            <ac:chgData name="Ashley Goh" userId="c2bcdd5d-a1aa-405b-b575-fbfd145e3971" providerId="ADAL" clId="{FF15FB2B-B0EA-4E43-9E95-04F2970354B8}" dt="2024-06-27T04:44:58.544" v="149" actId="478"/>
            <ac:picMkLst>
              <pc:docMk/>
              <pc:sldMasterMk cId="1205138642" sldId="2147484090"/>
              <pc:sldLayoutMk cId="482463484" sldId="2147484818"/>
              <ac:picMk id="6" creationId="{BCADDDA7-DCD1-B026-C154-E4F328E370F6}"/>
            </ac:picMkLst>
          </pc:picChg>
          <pc:picChg chg="add mod">
            <ac:chgData name="Ashley Goh" userId="c2bcdd5d-a1aa-405b-b575-fbfd145e3971" providerId="ADAL" clId="{FF15FB2B-B0EA-4E43-9E95-04F2970354B8}" dt="2024-06-27T04:45:55.621" v="155" actId="14100"/>
            <ac:picMkLst>
              <pc:docMk/>
              <pc:sldMasterMk cId="1205138642" sldId="2147484090"/>
              <pc:sldLayoutMk cId="482463484" sldId="2147484818"/>
              <ac:picMk id="8" creationId="{B7FC8697-51BB-C060-4CB1-7250F1CC5545}"/>
            </ac:picMkLst>
          </pc:picChg>
          <pc:cxnChg chg="del">
            <ac:chgData name="Ashley Goh" userId="c2bcdd5d-a1aa-405b-b575-fbfd145e3971" providerId="ADAL" clId="{FF15FB2B-B0EA-4E43-9E95-04F2970354B8}" dt="2024-07-05T07:21:15.451" v="488" actId="478"/>
            <ac:cxnSpMkLst>
              <pc:docMk/>
              <pc:sldMasterMk cId="1205138642" sldId="2147484090"/>
              <pc:sldLayoutMk cId="482463484" sldId="2147484818"/>
              <ac:cxnSpMk id="10" creationId="{0A21A8C0-0E90-DC4D-AEE9-9AD9721F54E1}"/>
            </ac:cxnSpMkLst>
          </pc:cxnChg>
          <pc:cxnChg chg="del">
            <ac:chgData name="Ashley Goh" userId="c2bcdd5d-a1aa-405b-b575-fbfd145e3971" providerId="ADAL" clId="{FF15FB2B-B0EA-4E43-9E95-04F2970354B8}" dt="2024-07-05T07:21:17.519" v="490" actId="478"/>
            <ac:cxnSpMkLst>
              <pc:docMk/>
              <pc:sldMasterMk cId="1205138642" sldId="2147484090"/>
              <pc:sldLayoutMk cId="482463484" sldId="2147484818"/>
              <ac:cxnSpMk id="19" creationId="{00000000-0000-0000-0000-000000000000}"/>
            </ac:cxnSpMkLst>
          </pc:cxnChg>
          <pc:cxnChg chg="del">
            <ac:chgData name="Ashley Goh" userId="c2bcdd5d-a1aa-405b-b575-fbfd145e3971" providerId="ADAL" clId="{FF15FB2B-B0EA-4E43-9E95-04F2970354B8}" dt="2024-07-05T07:21:18.229" v="491" actId="478"/>
            <ac:cxnSpMkLst>
              <pc:docMk/>
              <pc:sldMasterMk cId="1205138642" sldId="2147484090"/>
              <pc:sldLayoutMk cId="482463484" sldId="2147484818"/>
              <ac:cxnSpMk id="20" creationId="{00000000-0000-0000-0000-000000000000}"/>
            </ac:cxnSpMkLst>
          </pc:cxnChg>
        </pc:sldLayoutChg>
        <pc:sldLayoutChg chg="del mod">
          <pc:chgData name="Ashley Goh" userId="c2bcdd5d-a1aa-405b-b575-fbfd145e3971" providerId="ADAL" clId="{FF15FB2B-B0EA-4E43-9E95-04F2970354B8}" dt="2024-06-27T04:50:43.184" v="250" actId="2696"/>
          <pc:sldLayoutMkLst>
            <pc:docMk/>
            <pc:sldMasterMk cId="1205138642" sldId="2147484090"/>
            <pc:sldLayoutMk cId="462711548" sldId="2147484819"/>
          </pc:sldLayoutMkLst>
        </pc:sldLayoutChg>
        <pc:sldLayoutChg chg="addSp delSp modSp mod">
          <pc:chgData name="Ashley Goh" userId="c2bcdd5d-a1aa-405b-b575-fbfd145e3971" providerId="ADAL" clId="{FF15FB2B-B0EA-4E43-9E95-04F2970354B8}" dt="2024-07-05T07:21:37.153" v="496" actId="14100"/>
          <pc:sldLayoutMkLst>
            <pc:docMk/>
            <pc:sldMasterMk cId="1205138642" sldId="2147484090"/>
            <pc:sldLayoutMk cId="2220691560" sldId="2147484820"/>
          </pc:sldLayoutMkLst>
          <pc:picChg chg="add mod">
            <ac:chgData name="Ashley Goh" userId="c2bcdd5d-a1aa-405b-b575-fbfd145e3971" providerId="ADAL" clId="{FF15FB2B-B0EA-4E43-9E95-04F2970354B8}" dt="2024-07-05T07:21:37.153" v="496" actId="14100"/>
            <ac:picMkLst>
              <pc:docMk/>
              <pc:sldMasterMk cId="1205138642" sldId="2147484090"/>
              <pc:sldLayoutMk cId="2220691560" sldId="2147484820"/>
              <ac:picMk id="3" creationId="{37D0755E-79DF-FEBA-52EB-FAE39972FC91}"/>
            </ac:picMkLst>
          </pc:picChg>
          <pc:picChg chg="del">
            <ac:chgData name="Ashley Goh" userId="c2bcdd5d-a1aa-405b-b575-fbfd145e3971" providerId="ADAL" clId="{FF15FB2B-B0EA-4E43-9E95-04F2970354B8}" dt="2024-07-05T07:21:27.724" v="494" actId="478"/>
            <ac:picMkLst>
              <pc:docMk/>
              <pc:sldMasterMk cId="1205138642" sldId="2147484090"/>
              <pc:sldLayoutMk cId="2220691560" sldId="2147484820"/>
              <ac:picMk id="5" creationId="{BF0DF4F3-4D38-F546-97EE-92DB28876773}"/>
            </ac:picMkLst>
          </pc:picChg>
        </pc:sldLayoutChg>
        <pc:sldLayoutChg chg="new del mod">
          <pc:chgData name="Ashley Goh" userId="c2bcdd5d-a1aa-405b-b575-fbfd145e3971" providerId="ADAL" clId="{FF15FB2B-B0EA-4E43-9E95-04F2970354B8}" dt="2024-06-27T04:38:44.253" v="13" actId="11236"/>
          <pc:sldLayoutMkLst>
            <pc:docMk/>
            <pc:sldMasterMk cId="1205138642" sldId="2147484090"/>
            <pc:sldLayoutMk cId="649090438" sldId="2147484821"/>
          </pc:sldLayoutMkLst>
        </pc:sldLayoutChg>
        <pc:sldLayoutChg chg="add mod setBg">
          <pc:chgData name="Ashley Goh" userId="c2bcdd5d-a1aa-405b-b575-fbfd145e3971" providerId="ADAL" clId="{FF15FB2B-B0EA-4E43-9E95-04F2970354B8}" dt="2024-06-27T04:40:44.083" v="113" actId="6014"/>
          <pc:sldLayoutMkLst>
            <pc:docMk/>
            <pc:sldMasterMk cId="1205138642" sldId="2147484090"/>
            <pc:sldLayoutMk cId="2605948327" sldId="2147484821"/>
          </pc:sldLayoutMkLst>
        </pc:sldLayoutChg>
      </pc:sldMasterChg>
      <pc:sldMasterChg chg="new del mod addSldLayout delSldLayout">
        <pc:chgData name="Ashley Goh" userId="c2bcdd5d-a1aa-405b-b575-fbfd145e3971" providerId="ADAL" clId="{FF15FB2B-B0EA-4E43-9E95-04F2970354B8}" dt="2024-06-27T04:38:40.223" v="11" actId="6938"/>
        <pc:sldMasterMkLst>
          <pc:docMk/>
          <pc:sldMasterMk cId="2314586751" sldId="2147484821"/>
        </pc:sldMasterMkLst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2289004557" sldId="2147484822"/>
          </pc:sldLayoutMkLst>
        </pc:sldLayoutChg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306630434" sldId="2147484823"/>
          </pc:sldLayoutMkLst>
        </pc:sldLayoutChg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2429477277" sldId="2147484824"/>
          </pc:sldLayoutMkLst>
        </pc:sldLayoutChg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3727752501" sldId="2147484825"/>
          </pc:sldLayoutMkLst>
        </pc:sldLayoutChg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3226969888" sldId="2147484826"/>
          </pc:sldLayoutMkLst>
        </pc:sldLayoutChg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101261429" sldId="2147484827"/>
          </pc:sldLayoutMkLst>
        </pc:sldLayoutChg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1886519533" sldId="2147484828"/>
          </pc:sldLayoutMkLst>
        </pc:sldLayoutChg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2167867119" sldId="2147484829"/>
          </pc:sldLayoutMkLst>
        </pc:sldLayoutChg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829142330" sldId="2147484830"/>
          </pc:sldLayoutMkLst>
        </pc:sldLayoutChg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937716324" sldId="2147484831"/>
          </pc:sldLayoutMkLst>
        </pc:sldLayoutChg>
        <pc:sldLayoutChg chg="new del replId">
          <pc:chgData name="Ashley Goh" userId="c2bcdd5d-a1aa-405b-b575-fbfd145e3971" providerId="ADAL" clId="{FF15FB2B-B0EA-4E43-9E95-04F2970354B8}" dt="2024-06-27T04:38:40.223" v="11" actId="6938"/>
          <pc:sldLayoutMkLst>
            <pc:docMk/>
            <pc:sldMasterMk cId="2314586751" sldId="2147484821"/>
            <pc:sldLayoutMk cId="3463454534" sldId="214748483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C53F3-0461-5543-AD63-D286F3F195FA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F5AED-22E6-5C49-B21E-606922C4C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2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50/50 – The hair is relatively healthy, as shown by the shine, but it does contain dye.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5AED-22E6-5C49-B21E-606922C4C2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Unhealthy – From excessive heat damage.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5AED-22E6-5C49-B21E-606922C4C2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71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Unhealthy – This hair is severely dry and damaged.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5AED-22E6-5C49-B21E-606922C4C2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26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Unhealthy – Due to excessive dye.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5AED-22E6-5C49-B21E-606922C4C2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58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Healthy – You can see this through the natural shine.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5AED-22E6-5C49-B21E-606922C4C2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6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Healthy – Well defined curls which have natural shine.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F5AED-22E6-5C49-B21E-606922C4C2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9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solidFill>
          <a:srgbClr val="5B3D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FB8084B-3A2C-1B4B-83DD-D6E034CFE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087" y="2670174"/>
            <a:ext cx="11679236" cy="43021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5700" b="0" i="0">
                <a:solidFill>
                  <a:schemeClr val="accent3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1pPr>
            <a:lvl2pPr marL="0" indent="0">
              <a:spcBef>
                <a:spcPts val="0"/>
              </a:spcBef>
              <a:buNone/>
              <a:defRPr sz="5700" b="0" i="0">
                <a:solidFill>
                  <a:schemeClr val="accent6">
                    <a:alpha val="50000"/>
                  </a:schemeClr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2pPr>
            <a:lvl3pPr marL="0" indent="0">
              <a:spcBef>
                <a:spcPts val="2000"/>
              </a:spcBef>
              <a:buNone/>
              <a:defRPr sz="3000" b="0" i="0">
                <a:solidFill>
                  <a:schemeClr val="accent3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3pPr>
            <a:lvl4pPr marL="0" indent="0">
              <a:spcBef>
                <a:spcPts val="2000"/>
              </a:spcBef>
              <a:buNone/>
              <a:defRPr sz="3000" b="0" i="0">
                <a:solidFill>
                  <a:schemeClr val="bg1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4pPr>
            <a:lvl5pPr marL="0" indent="0">
              <a:spcBef>
                <a:spcPts val="2000"/>
              </a:spcBef>
              <a:buNone/>
              <a:defRPr sz="3000" b="0" i="0">
                <a:solidFill>
                  <a:schemeClr val="bg1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5pPr>
            <a:lvl6pPr marL="0" indent="0">
              <a:spcBef>
                <a:spcPts val="2000"/>
              </a:spcBef>
              <a:buNone/>
              <a:defRPr sz="3000" b="0" i="0">
                <a:solidFill>
                  <a:schemeClr val="bg1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6pPr>
            <a:lvl7pPr marL="0" indent="0">
              <a:spcBef>
                <a:spcPts val="2000"/>
              </a:spcBef>
              <a:buNone/>
              <a:defRPr sz="3000" b="0" i="0">
                <a:solidFill>
                  <a:schemeClr val="bg1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7pPr>
            <a:lvl8pPr marL="0" indent="0">
              <a:spcBef>
                <a:spcPts val="2000"/>
              </a:spcBef>
              <a:buNone/>
              <a:defRPr sz="3000" b="0" i="0">
                <a:solidFill>
                  <a:schemeClr val="bg1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8pPr>
            <a:lvl9pPr marL="0" indent="0">
              <a:spcBef>
                <a:spcPts val="2000"/>
              </a:spcBef>
              <a:buNone/>
              <a:defRPr sz="3000" b="0" i="0">
                <a:solidFill>
                  <a:schemeClr val="bg1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9pPr>
          </a:lstStyle>
          <a:p>
            <a:pPr lvl="0"/>
            <a:r>
              <a:rPr lang="en-GB"/>
              <a:t>Presentation title</a:t>
            </a:r>
          </a:p>
          <a:p>
            <a:pPr lvl="1"/>
            <a:r>
              <a:rPr lang="en-GB"/>
              <a:t>Presentation subtitle</a:t>
            </a:r>
          </a:p>
          <a:p>
            <a:pPr lvl="2"/>
            <a:r>
              <a:rPr lang="en-GB"/>
              <a:t>Author name and job title</a:t>
            </a: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FC8697-51BB-C060-4CB1-7250F1CC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" y="7674890"/>
            <a:ext cx="2333497" cy="11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6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53D5EA-B6D3-4C47-8326-B5769207AD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9087" y="323850"/>
            <a:ext cx="7754937" cy="756793"/>
          </a:xfrm>
          <a:prstGeom prst="rect">
            <a:avLst/>
          </a:prstGeom>
        </p:spPr>
        <p:txBody>
          <a:bodyPr lIns="0" tIns="36000" bIns="0"/>
          <a:lstStyle>
            <a:lvl1pPr marL="0" indent="0">
              <a:spcBef>
                <a:spcPts val="0"/>
              </a:spcBef>
              <a:buNone/>
              <a:defRPr sz="2100" b="0" i="0">
                <a:solidFill>
                  <a:schemeClr val="accent4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1pPr>
            <a:lvl2pPr marL="0" indent="0">
              <a:spcBef>
                <a:spcPts val="0"/>
              </a:spcBef>
              <a:buNone/>
              <a:defRPr sz="2100" b="0" i="0">
                <a:solidFill>
                  <a:schemeClr val="bg2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</a:defRPr>
            </a:lvl2pPr>
          </a:lstStyle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334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0755E-79DF-FEBA-52EB-FAE39972F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" y="0"/>
            <a:ext cx="16256794" cy="914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9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94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A229104-9C6F-2A4F-88F0-1FAE7A94F104}"/>
              </a:ext>
            </a:extLst>
          </p:cNvPr>
          <p:cNvSpPr txBox="1"/>
          <p:nvPr/>
        </p:nvSpPr>
        <p:spPr>
          <a:xfrm>
            <a:off x="14736262" y="406653"/>
            <a:ext cx="11958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461BC95A-030E-064B-821E-9CCD84902BD7}" type="slidenum">
              <a:rPr lang="en-US" sz="900" b="0" i="0" smtClean="0">
                <a:solidFill>
                  <a:schemeClr val="accent4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  <a:cs typeface="Futura BT for Dyson Md" charset="0"/>
              </a:rPr>
              <a:pPr algn="r"/>
              <a:t>‹#›</a:t>
            </a:fld>
            <a:endParaRPr lang="en-US" sz="900" b="0" i="0">
              <a:solidFill>
                <a:schemeClr val="accent4"/>
              </a:solidFill>
              <a:latin typeface="Dyson Futura Medium" panose="020B0503030204020306" pitchFamily="34" charset="0"/>
              <a:ea typeface="Dyson Futura Medium" panose="020B0503030204020306" pitchFamily="34" charset="0"/>
              <a:cs typeface="Futura BT for Dyson Md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EE436A-C0F1-9B46-A7A7-5A2EAED05BDB}"/>
              </a:ext>
            </a:extLst>
          </p:cNvPr>
          <p:cNvCxnSpPr/>
          <p:nvPr/>
        </p:nvCxnSpPr>
        <p:spPr>
          <a:xfrm>
            <a:off x="8177213" y="319088"/>
            <a:ext cx="3824287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FBAC66-BF9B-EF41-AFCB-EE2F810F365A}"/>
              </a:ext>
            </a:extLst>
          </p:cNvPr>
          <p:cNvCxnSpPr/>
          <p:nvPr/>
        </p:nvCxnSpPr>
        <p:spPr>
          <a:xfrm>
            <a:off x="12112625" y="319088"/>
            <a:ext cx="3819527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8A2109-7206-CD4D-B5ED-358BE63C5061}"/>
              </a:ext>
            </a:extLst>
          </p:cNvPr>
          <p:cNvSpPr txBox="1"/>
          <p:nvPr/>
        </p:nvSpPr>
        <p:spPr>
          <a:xfrm>
            <a:off x="8180388" y="406653"/>
            <a:ext cx="3821112" cy="2753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625430" rtl="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6734-B8A0-144A-A97A-47D2016FA295}" type="datetime6">
              <a:rPr lang="en-GB" sz="900" b="0" i="0" baseline="0" smtClean="0">
                <a:solidFill>
                  <a:schemeClr val="accent4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  <a:cs typeface="Futura BT for Dyson Md" charset="0"/>
              </a:rPr>
              <a:t>July 24</a:t>
            </a:fld>
            <a:br>
              <a:rPr lang="en-GB" sz="900" b="0" i="0" baseline="0">
                <a:solidFill>
                  <a:schemeClr val="accent4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  <a:cs typeface="Futura BT for Dyson Md" charset="0"/>
              </a:rPr>
            </a:br>
            <a:r>
              <a:rPr lang="en-US" sz="900" b="0" i="0" baseline="0">
                <a:solidFill>
                  <a:schemeClr val="accent4"/>
                </a:solidFill>
                <a:latin typeface="Dyson Futura Medium" panose="020B0503030204020306" pitchFamily="34" charset="0"/>
                <a:ea typeface="Dyson Futura Medium" panose="020B0503030204020306" pitchFamily="34" charset="0"/>
                <a:cs typeface="Futura BT for Dyson Md" charset="0"/>
              </a:rPr>
              <a:t>Add your presentation title 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8D7B77-0C2F-8D48-9EBC-CB109A15A90E}"/>
              </a:ext>
            </a:extLst>
          </p:cNvPr>
          <p:cNvCxnSpPr/>
          <p:nvPr/>
        </p:nvCxnSpPr>
        <p:spPr>
          <a:xfrm>
            <a:off x="319088" y="319088"/>
            <a:ext cx="7754937" cy="0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0D4515-A96A-724B-BF4E-9E14CF890B2C}"/>
              </a:ext>
            </a:extLst>
          </p:cNvPr>
          <p:cNvSpPr txBox="1"/>
          <p:nvPr/>
        </p:nvSpPr>
        <p:spPr>
          <a:xfrm>
            <a:off x="12116887" y="406653"/>
            <a:ext cx="2503988" cy="134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50"/>
              </a:lnSpc>
            </a:pPr>
            <a:r>
              <a:rPr lang="en-US" sz="900" b="1" i="0" baseline="0">
                <a:solidFill>
                  <a:schemeClr val="accent4"/>
                </a:solidFill>
                <a:latin typeface="Dyson Futura Heavy" panose="020B0503030204020306" pitchFamily="34" charset="0"/>
                <a:ea typeface="Dyson Futura Heavy" panose="020B0503030204020306" pitchFamily="34" charset="0"/>
                <a:cs typeface="Futura BT for Dyson Hv" charset="0"/>
              </a:rPr>
              <a:t>THE JAMES DYSON FOUNDATION </a:t>
            </a:r>
          </a:p>
        </p:txBody>
      </p:sp>
    </p:spTree>
    <p:extLst>
      <p:ext uri="{BB962C8B-B14F-4D97-AF65-F5344CB8AC3E}">
        <p14:creationId xmlns:p14="http://schemas.microsoft.com/office/powerpoint/2010/main" val="120513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772" r:id="rId2"/>
    <p:sldLayoutId id="2147484820" r:id="rId3"/>
    <p:sldLayoutId id="2147484821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1625430" rtl="0" eaLnBrk="1" latinLnBrk="0" hangingPunct="1">
        <a:lnSpc>
          <a:spcPts val="1850"/>
        </a:lnSpc>
        <a:spcBef>
          <a:spcPct val="0"/>
        </a:spcBef>
        <a:buNone/>
        <a:defRPr sz="1699" b="0" i="0" kern="1200">
          <a:solidFill>
            <a:schemeClr val="tx1"/>
          </a:solidFill>
          <a:latin typeface="Futura BT Medium"/>
          <a:ea typeface="+mj-ea"/>
          <a:cs typeface="Futura BT Medium"/>
        </a:defRPr>
      </a:lvl1pPr>
    </p:titleStyle>
    <p:bodyStyle>
      <a:lvl1pPr marL="609537" indent="-609537" algn="l" defTabSz="1625430" rtl="0" eaLnBrk="1" latinLnBrk="0" hangingPunct="1">
        <a:spcBef>
          <a:spcPct val="20000"/>
        </a:spcBef>
        <a:buFont typeface="Arial" pitchFamily="34" charset="0"/>
        <a:buChar char="•"/>
        <a:defRPr sz="3555" b="0" i="0" kern="1200">
          <a:solidFill>
            <a:schemeClr val="tx1"/>
          </a:solidFill>
          <a:latin typeface="Futura BT Medium"/>
          <a:ea typeface="+mn-ea"/>
          <a:cs typeface="Futura BT Medium"/>
        </a:defRPr>
      </a:lvl1pPr>
      <a:lvl2pPr marL="1320663" indent="-507946" algn="l" defTabSz="1625430" rtl="0" eaLnBrk="1" latinLnBrk="0" hangingPunct="1">
        <a:spcBef>
          <a:spcPct val="20000"/>
        </a:spcBef>
        <a:buFont typeface="Arial" pitchFamily="34" charset="0"/>
        <a:buChar char="–"/>
        <a:defRPr sz="3200" b="0" i="0" kern="1200">
          <a:solidFill>
            <a:schemeClr val="tx1"/>
          </a:solidFill>
          <a:latin typeface="Futura BT Medium"/>
          <a:ea typeface="+mn-ea"/>
          <a:cs typeface="Futura BT Medium"/>
        </a:defRPr>
      </a:lvl2pPr>
      <a:lvl3pPr marL="2031787" indent="-406358" algn="l" defTabSz="1625430" rtl="0" eaLnBrk="1" latinLnBrk="0" hangingPunct="1">
        <a:spcBef>
          <a:spcPct val="20000"/>
        </a:spcBef>
        <a:buFont typeface="Arial" pitchFamily="34" charset="0"/>
        <a:buChar char="•"/>
        <a:defRPr sz="2843" b="0" i="0" kern="1200">
          <a:solidFill>
            <a:schemeClr val="tx1"/>
          </a:solidFill>
          <a:latin typeface="Futura BT Medium"/>
          <a:ea typeface="+mn-ea"/>
          <a:cs typeface="Futura BT Medium"/>
        </a:defRPr>
      </a:lvl3pPr>
      <a:lvl4pPr marL="2844505" indent="-406358" algn="l" defTabSz="1625430" rtl="0" eaLnBrk="1" latinLnBrk="0" hangingPunct="1">
        <a:spcBef>
          <a:spcPct val="20000"/>
        </a:spcBef>
        <a:buFont typeface="Arial" pitchFamily="34" charset="0"/>
        <a:buChar char="–"/>
        <a:defRPr sz="2489" b="0" i="0" kern="1200">
          <a:solidFill>
            <a:schemeClr val="tx1"/>
          </a:solidFill>
          <a:latin typeface="Futura BT Medium"/>
          <a:ea typeface="+mn-ea"/>
          <a:cs typeface="Futura BT Medium"/>
        </a:defRPr>
      </a:lvl4pPr>
      <a:lvl5pPr marL="3657219" indent="-406358" algn="l" defTabSz="1625430" rtl="0" eaLnBrk="1" latinLnBrk="0" hangingPunct="1">
        <a:spcBef>
          <a:spcPct val="20000"/>
        </a:spcBef>
        <a:buFont typeface="Arial" pitchFamily="34" charset="0"/>
        <a:buChar char="»"/>
        <a:defRPr sz="2489" b="0" i="0" kern="1200">
          <a:solidFill>
            <a:schemeClr val="tx1"/>
          </a:solidFill>
          <a:latin typeface="Futura BT Medium"/>
          <a:ea typeface="+mn-ea"/>
          <a:cs typeface="Futura BT Medium"/>
        </a:defRPr>
      </a:lvl5pPr>
      <a:lvl6pPr marL="4469933" indent="-406358" algn="l" defTabSz="1625430" rtl="0" eaLnBrk="1" latinLnBrk="0" hangingPunct="1">
        <a:spcBef>
          <a:spcPct val="20000"/>
        </a:spcBef>
        <a:buFont typeface="Arial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6pPr>
      <a:lvl7pPr marL="5282650" indent="-406358" algn="l" defTabSz="1625430" rtl="0" eaLnBrk="1" latinLnBrk="0" hangingPunct="1">
        <a:spcBef>
          <a:spcPct val="20000"/>
        </a:spcBef>
        <a:buFont typeface="Arial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7pPr>
      <a:lvl8pPr marL="6095365" indent="-406358" algn="l" defTabSz="1625430" rtl="0" eaLnBrk="1" latinLnBrk="0" hangingPunct="1">
        <a:spcBef>
          <a:spcPct val="20000"/>
        </a:spcBef>
        <a:buFont typeface="Arial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8pPr>
      <a:lvl9pPr marL="6908080" indent="-406358" algn="l" defTabSz="1625430" rtl="0" eaLnBrk="1" latinLnBrk="0" hangingPunct="1">
        <a:spcBef>
          <a:spcPct val="20000"/>
        </a:spcBef>
        <a:buFont typeface="Arial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43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15" algn="l" defTabSz="162543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30" algn="l" defTabSz="162543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145" algn="l" defTabSz="162543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862" algn="l" defTabSz="162543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577" algn="l" defTabSz="162543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292" algn="l" defTabSz="162543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007" algn="l" defTabSz="162543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723" algn="l" defTabSz="162543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4" orient="horz" pos="521">
          <p15:clr>
            <a:srgbClr val="F26B43"/>
          </p15:clr>
        </p15:guide>
        <p15:guide id="35" orient="horz" pos="1752">
          <p15:clr>
            <a:srgbClr val="F26B43"/>
          </p15:clr>
        </p15:guide>
        <p15:guide id="36" orient="horz" pos="2072">
          <p15:clr>
            <a:srgbClr val="F26B43"/>
          </p15:clr>
        </p15:guide>
        <p15:guide id="37" orient="horz" pos="2138">
          <p15:clr>
            <a:srgbClr val="F26B43"/>
          </p15:clr>
        </p15:guide>
        <p15:guide id="38" orient="horz" pos="2456">
          <p15:clr>
            <a:srgbClr val="F26B43"/>
          </p15:clr>
        </p15:guide>
        <p15:guide id="39" orient="horz" pos="2526">
          <p15:clr>
            <a:srgbClr val="F26B43"/>
          </p15:clr>
        </p15:guide>
        <p15:guide id="40" orient="horz" pos="2846">
          <p15:clr>
            <a:srgbClr val="F26B43"/>
          </p15:clr>
        </p15:guide>
        <p15:guide id="41" orient="horz" pos="2912">
          <p15:clr>
            <a:srgbClr val="F26B43"/>
          </p15:clr>
        </p15:guide>
        <p15:guide id="42" orient="horz" pos="3230">
          <p15:clr>
            <a:srgbClr val="F26B43"/>
          </p15:clr>
        </p15:guide>
        <p15:guide id="43" orient="horz" pos="3300">
          <p15:clr>
            <a:srgbClr val="F26B43"/>
          </p15:clr>
        </p15:guide>
        <p15:guide id="44" orient="horz" pos="3620">
          <p15:clr>
            <a:srgbClr val="F26B43"/>
          </p15:clr>
        </p15:guide>
        <p15:guide id="45" orient="horz" pos="3686">
          <p15:clr>
            <a:srgbClr val="F26B43"/>
          </p15:clr>
        </p15:guide>
        <p15:guide id="46" orient="horz" pos="4006">
          <p15:clr>
            <a:srgbClr val="F26B43"/>
          </p15:clr>
        </p15:guide>
        <p15:guide id="47" orient="horz" pos="4076">
          <p15:clr>
            <a:srgbClr val="F26B43"/>
          </p15:clr>
        </p15:guide>
        <p15:guide id="48" orient="horz" pos="4392">
          <p15:clr>
            <a:srgbClr val="F26B43"/>
          </p15:clr>
        </p15:guide>
        <p15:guide id="49" orient="horz" pos="4462">
          <p15:clr>
            <a:srgbClr val="F26B43"/>
          </p15:clr>
        </p15:guide>
        <p15:guide id="50" orient="horz" pos="5166">
          <p15:clr>
            <a:srgbClr val="F26B43"/>
          </p15:clr>
        </p15:guide>
        <p15:guide id="51" orient="horz" pos="5236">
          <p15:clr>
            <a:srgbClr val="F26B43"/>
          </p15:clr>
        </p15:guide>
        <p15:guide id="52" orient="horz" pos="5556">
          <p15:clr>
            <a:srgbClr val="F26B43"/>
          </p15:clr>
        </p15:guide>
        <p15:guide id="64" pos="10036">
          <p15:clr>
            <a:srgbClr val="F26B43"/>
          </p15:clr>
        </p15:guide>
        <p15:guide id="65" pos="9280">
          <p15:clr>
            <a:srgbClr val="F26B43"/>
          </p15:clr>
        </p15:guide>
        <p15:guide id="66" pos="9210">
          <p15:clr>
            <a:srgbClr val="F26B43"/>
          </p15:clr>
        </p15:guide>
        <p15:guide id="67" pos="5086">
          <p15:clr>
            <a:srgbClr val="F26B43"/>
          </p15:clr>
        </p15:guide>
        <p15:guide id="68" pos="4328">
          <p15:clr>
            <a:srgbClr val="F26B43"/>
          </p15:clr>
        </p15:guide>
        <p15:guide id="69" pos="3502">
          <p15:clr>
            <a:srgbClr val="F26B43"/>
          </p15:clr>
        </p15:guide>
        <p15:guide id="70" pos="3436">
          <p15:clr>
            <a:srgbClr val="F26B43"/>
          </p15:clr>
        </p15:guide>
        <p15:guide id="71" pos="2678">
          <p15:clr>
            <a:srgbClr val="F26B43"/>
          </p15:clr>
        </p15:guide>
        <p15:guide id="72" pos="2610">
          <p15:clr>
            <a:srgbClr val="F26B43"/>
          </p15:clr>
        </p15:guide>
        <p15:guide id="73" pos="1786">
          <p15:clr>
            <a:srgbClr val="F26B43"/>
          </p15:clr>
        </p15:guide>
        <p15:guide id="74" pos="958">
          <p15:clr>
            <a:srgbClr val="F26B43"/>
          </p15:clr>
        </p15:guide>
        <p15:guide id="75" pos="201">
          <p15:clr>
            <a:srgbClr val="F26B43"/>
          </p15:clr>
        </p15:guide>
        <p15:guide id="79" pos="4260">
          <p15:clr>
            <a:srgbClr val="F26B43"/>
          </p15:clr>
        </p15:guide>
        <p15:guide id="80" pos="1028">
          <p15:clr>
            <a:srgbClr val="F26B43"/>
          </p15:clr>
        </p15:guide>
        <p15:guide id="81" pos="1852">
          <p15:clr>
            <a:srgbClr val="F26B43"/>
          </p15:clr>
        </p15:guide>
        <p15:guide id="82" pos="5151">
          <p15:clr>
            <a:srgbClr val="F26B43"/>
          </p15:clr>
        </p15:guide>
        <p15:guide id="83" pos="8452">
          <p15:clr>
            <a:srgbClr val="F26B43"/>
          </p15:clr>
        </p15:guide>
        <p15:guide id="84" pos="6802">
          <p15:clr>
            <a:srgbClr val="F26B43"/>
          </p15:clr>
        </p15:guide>
        <p15:guide id="85" pos="7560">
          <p15:clr>
            <a:srgbClr val="F26B43"/>
          </p15:clr>
        </p15:guide>
        <p15:guide id="86" pos="7630">
          <p15:clr>
            <a:srgbClr val="F26B43"/>
          </p15:clr>
        </p15:guide>
        <p15:guide id="87" pos="8386">
          <p15:clr>
            <a:srgbClr val="F26B43"/>
          </p15:clr>
        </p15:guide>
        <p15:guide id="88" pos="6736">
          <p15:clr>
            <a:srgbClr val="F26B43"/>
          </p15:clr>
        </p15:guide>
        <p15:guide id="89" pos="5980">
          <p15:clr>
            <a:srgbClr val="F26B43"/>
          </p15:clr>
        </p15:guide>
        <p15:guide id="90" pos="5910">
          <p15:clr>
            <a:srgbClr val="F26B43"/>
          </p15:clr>
        </p15:guide>
        <p15:guide id="91" orient="horz" pos="1682">
          <p15:clr>
            <a:srgbClr val="F26B43"/>
          </p15:clr>
        </p15:guide>
        <p15:guide id="92" orient="horz" pos="1364">
          <p15:clr>
            <a:srgbClr val="F26B43"/>
          </p15:clr>
        </p15:guide>
        <p15:guide id="93" orient="horz" pos="976">
          <p15:clr>
            <a:srgbClr val="F26B43"/>
          </p15:clr>
        </p15:guide>
        <p15:guide id="94" orient="horz" pos="910">
          <p15:clr>
            <a:srgbClr val="F26B43"/>
          </p15:clr>
        </p15:guide>
        <p15:guide id="95" orient="horz" pos="589">
          <p15:clr>
            <a:srgbClr val="F26B43"/>
          </p15:clr>
        </p15:guide>
        <p15:guide id="96" orient="horz" pos="201">
          <p15:clr>
            <a:srgbClr val="F26B43"/>
          </p15:clr>
        </p15:guide>
        <p15:guide id="97" orient="horz" pos="1296">
          <p15:clr>
            <a:srgbClr val="F26B43"/>
          </p15:clr>
        </p15:guide>
        <p15:guide id="98" orient="horz" pos="4780">
          <p15:clr>
            <a:srgbClr val="F26B43"/>
          </p15:clr>
        </p15:guide>
        <p15:guide id="99" orient="horz" pos="48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0C16C7-61B6-3941-9A0D-B6939F45D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Lesson 01</a:t>
            </a:r>
          </a:p>
          <a:p>
            <a:pPr lvl="1"/>
            <a:r>
              <a:rPr lang="en-US">
                <a:solidFill>
                  <a:schemeClr val="accent6">
                    <a:alpha val="60000"/>
                  </a:schemeClr>
                </a:solidFill>
              </a:rPr>
              <a:t>Healthy hair</a:t>
            </a:r>
          </a:p>
        </p:txBody>
      </p:sp>
    </p:spTree>
    <p:extLst>
      <p:ext uri="{BB962C8B-B14F-4D97-AF65-F5344CB8AC3E}">
        <p14:creationId xmlns:p14="http://schemas.microsoft.com/office/powerpoint/2010/main" val="113604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3D68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38DEC96-E61C-FE00-C6B3-8106EE4AAB4D}"/>
              </a:ext>
            </a:extLst>
          </p:cNvPr>
          <p:cNvSpPr txBox="1">
            <a:spLocks/>
          </p:cNvSpPr>
          <p:nvPr/>
        </p:nvSpPr>
        <p:spPr>
          <a:xfrm>
            <a:off x="319086" y="319088"/>
            <a:ext cx="15613063" cy="8501062"/>
          </a:xfrm>
          <a:prstGeom prst="rect">
            <a:avLst/>
          </a:prstGeom>
        </p:spPr>
        <p:txBody>
          <a:bodyPr anchor="ctr"/>
          <a:lstStyle>
            <a:lvl1pPr marL="609537" indent="-609537" algn="l" defTabSz="1625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5" b="0" i="0" kern="1200">
                <a:solidFill>
                  <a:schemeClr val="tx1"/>
                </a:solidFill>
                <a:latin typeface="Futura BT Medium"/>
                <a:ea typeface="+mn-ea"/>
                <a:cs typeface="Futura BT Medium"/>
              </a:defRPr>
            </a:lvl1pPr>
            <a:lvl2pPr marL="1320663" indent="-507946" algn="l" defTabSz="16254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b="0" i="0" kern="1200">
                <a:solidFill>
                  <a:schemeClr val="tx1"/>
                </a:solidFill>
                <a:latin typeface="Futura BT Medium"/>
                <a:ea typeface="+mn-ea"/>
                <a:cs typeface="Futura BT Medium"/>
              </a:defRPr>
            </a:lvl2pPr>
            <a:lvl3pPr marL="2031787" indent="-406358" algn="l" defTabSz="1625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43" b="0" i="0" kern="1200">
                <a:solidFill>
                  <a:schemeClr val="tx1"/>
                </a:solidFill>
                <a:latin typeface="Futura BT Medium"/>
                <a:ea typeface="+mn-ea"/>
                <a:cs typeface="Futura BT Medium"/>
              </a:defRPr>
            </a:lvl3pPr>
            <a:lvl4pPr marL="2844505" indent="-406358" algn="l" defTabSz="16254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89" b="0" i="0" kern="1200">
                <a:solidFill>
                  <a:schemeClr val="tx1"/>
                </a:solidFill>
                <a:latin typeface="Futura BT Medium"/>
                <a:ea typeface="+mn-ea"/>
                <a:cs typeface="Futura BT Medium"/>
              </a:defRPr>
            </a:lvl4pPr>
            <a:lvl5pPr marL="3657219" indent="-406358" algn="l" defTabSz="16254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89" b="0" i="0" kern="1200">
                <a:solidFill>
                  <a:schemeClr val="tx1"/>
                </a:solidFill>
                <a:latin typeface="Futura BT Medium"/>
                <a:ea typeface="+mn-ea"/>
                <a:cs typeface="Futura BT Medium"/>
              </a:defRPr>
            </a:lvl5pPr>
            <a:lvl6pPr marL="4469933" indent="-406358" algn="l" defTabSz="1625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650" indent="-406358" algn="l" defTabSz="1625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365" indent="-406358" algn="l" defTabSz="1625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080" indent="-406358" algn="l" defTabSz="16254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7200">
                <a:solidFill>
                  <a:srgbClr val="5B3D68"/>
                </a:solidFill>
                <a:latin typeface="Dyson Futura Book" panose="020B0503030204020306" pitchFamily="34" charset="0"/>
                <a:ea typeface="Dyson Futura Book" panose="020B0503030204020306" pitchFamily="34" charset="0"/>
                <a:cs typeface="Dyson Futura Book" panose="020B0503030204020306" pitchFamily="34" charset="0"/>
              </a:rPr>
              <a:t>Do the images show </a:t>
            </a:r>
            <a:br>
              <a:rPr lang="en-US" sz="7200">
                <a:solidFill>
                  <a:srgbClr val="5B3D68"/>
                </a:solidFill>
                <a:latin typeface="Dyson Futura Book" panose="020B0503030204020306" pitchFamily="34" charset="0"/>
                <a:ea typeface="Dyson Futura Book" panose="020B0503030204020306" pitchFamily="34" charset="0"/>
                <a:cs typeface="Dyson Futura Book" panose="020B0503030204020306" pitchFamily="34" charset="0"/>
              </a:rPr>
            </a:br>
            <a:r>
              <a:rPr lang="en-US" sz="7200">
                <a:solidFill>
                  <a:srgbClr val="5B3D68"/>
                </a:solidFill>
                <a:latin typeface="Dyson Futura Book" panose="020B0503030204020306" pitchFamily="34" charset="0"/>
                <a:ea typeface="Dyson Futura Book" panose="020B0503030204020306" pitchFamily="34" charset="0"/>
                <a:cs typeface="Dyson Futura Book" panose="020B0503030204020306" pitchFamily="34" charset="0"/>
              </a:rPr>
              <a:t>healthy or unhealthy hair? </a:t>
            </a:r>
          </a:p>
        </p:txBody>
      </p:sp>
    </p:spTree>
    <p:extLst>
      <p:ext uri="{BB962C8B-B14F-4D97-AF65-F5344CB8AC3E}">
        <p14:creationId xmlns:p14="http://schemas.microsoft.com/office/powerpoint/2010/main" val="259473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brown hair&#10;&#10;Description automatically generated">
            <a:extLst>
              <a:ext uri="{FF2B5EF4-FFF2-40B4-BE49-F238E27FC236}">
                <a16:creationId xmlns:a16="http://schemas.microsoft.com/office/drawing/2014/main" id="{7A94B271-59FA-B562-FB7B-94C562D68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7" t="3041" r="-12780" b="25493"/>
          <a:stretch/>
        </p:blipFill>
        <p:spPr>
          <a:xfrm>
            <a:off x="341966" y="319089"/>
            <a:ext cx="15590184" cy="85010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F4F17C-849F-FA84-41DD-1DFF9C756773}"/>
              </a:ext>
            </a:extLst>
          </p:cNvPr>
          <p:cNvSpPr/>
          <p:nvPr/>
        </p:nvSpPr>
        <p:spPr>
          <a:xfrm>
            <a:off x="341966" y="319089"/>
            <a:ext cx="15590184" cy="8501062"/>
          </a:xfrm>
          <a:prstGeom prst="rect">
            <a:avLst/>
          </a:prstGeom>
          <a:solidFill>
            <a:schemeClr val="accent4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0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hair&#10;&#10;Description automatically generated">
            <a:extLst>
              <a:ext uri="{FF2B5EF4-FFF2-40B4-BE49-F238E27FC236}">
                <a16:creationId xmlns:a16="http://schemas.microsoft.com/office/drawing/2014/main" id="{EF1144F8-BA2B-7CBF-036A-7F66B1611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22" b="5562"/>
          <a:stretch/>
        </p:blipFill>
        <p:spPr>
          <a:xfrm>
            <a:off x="319087" y="319088"/>
            <a:ext cx="15613063" cy="85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7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hand holding her hair&#10;&#10;Description automatically generated">
            <a:extLst>
              <a:ext uri="{FF2B5EF4-FFF2-40B4-BE49-F238E27FC236}">
                <a16:creationId xmlns:a16="http://schemas.microsoft.com/office/drawing/2014/main" id="{4403B725-1C62-6741-D66C-D626C9B93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96"/>
          <a:stretch/>
        </p:blipFill>
        <p:spPr>
          <a:xfrm>
            <a:off x="319087" y="319088"/>
            <a:ext cx="15613063" cy="85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7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pink hair&#10;&#10;Description automatically generated">
            <a:extLst>
              <a:ext uri="{FF2B5EF4-FFF2-40B4-BE49-F238E27FC236}">
                <a16:creationId xmlns:a16="http://schemas.microsoft.com/office/drawing/2014/main" id="{B271C77B-B857-C46B-9CEF-4A173A160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53" r="7652" b="16955"/>
          <a:stretch/>
        </p:blipFill>
        <p:spPr>
          <a:xfrm>
            <a:off x="319088" y="325576"/>
            <a:ext cx="15613062" cy="849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1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hair&#10;&#10;Description automatically generated">
            <a:extLst>
              <a:ext uri="{FF2B5EF4-FFF2-40B4-BE49-F238E27FC236}">
                <a16:creationId xmlns:a16="http://schemas.microsoft.com/office/drawing/2014/main" id="{A5F5EFDA-0F6F-883C-536B-6099520E5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3"/>
          <a:stretch/>
        </p:blipFill>
        <p:spPr>
          <a:xfrm>
            <a:off x="319088" y="319088"/>
            <a:ext cx="15613062" cy="85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9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curly hair&#10;&#10;Description automatically generated">
            <a:extLst>
              <a:ext uri="{FF2B5EF4-FFF2-40B4-BE49-F238E27FC236}">
                <a16:creationId xmlns:a16="http://schemas.microsoft.com/office/drawing/2014/main" id="{94A78B1F-C33E-628A-DF6D-E1E350BDB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5" b="11222"/>
          <a:stretch/>
        </p:blipFill>
        <p:spPr>
          <a:xfrm>
            <a:off x="319088" y="319088"/>
            <a:ext cx="15613062" cy="85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2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35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plate">
  <a:themeElements>
    <a:clrScheme name="JDF palette ">
      <a:dk1>
        <a:srgbClr val="F39200"/>
      </a:dk1>
      <a:lt1>
        <a:srgbClr val="F0BF74"/>
      </a:lt1>
      <a:dk2>
        <a:srgbClr val="333333"/>
      </a:dk2>
      <a:lt2>
        <a:srgbClr val="666666"/>
      </a:lt2>
      <a:accent1>
        <a:srgbClr val="999999"/>
      </a:accent1>
      <a:accent2>
        <a:srgbClr val="EBEBEB"/>
      </a:accent2>
      <a:accent3>
        <a:srgbClr val="FFFFFF"/>
      </a:accent3>
      <a:accent4>
        <a:srgbClr val="000000"/>
      </a:accent4>
      <a:accent5>
        <a:srgbClr val="FFFFFF"/>
      </a:accent5>
      <a:accent6>
        <a:srgbClr val="FFFFFF"/>
      </a:accent6>
      <a:hlink>
        <a:srgbClr val="009FDF"/>
      </a:hlink>
      <a:folHlink>
        <a:srgbClr val="0057B7"/>
      </a:folHlink>
    </a:clrScheme>
    <a:fontScheme name="Dyson Futura Book">
      <a:majorFont>
        <a:latin typeface="Dyson Futura Book" panose="020B0503030204020306" pitchFamily="34" charset="0"/>
        <a:ea typeface="Dyson Futura Book" panose="020B0503030204020306" pitchFamily="34" charset="0"/>
        <a:cs typeface="Dyson Futura Book" charset="0"/>
      </a:majorFont>
      <a:minorFont>
        <a:latin typeface="Dyson Futura Book" panose="020B0503030204020306" pitchFamily="34" charset="0"/>
        <a:ea typeface="Dyson Futura Book" panose="020B0503030204020306" pitchFamily="34" charset="0"/>
        <a:cs typeface="Dyson Futura Book" charset="0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354F0E9-03CA-7D43-AAAE-B391E31EB06F}" vid="{CAD46881-7841-9C4E-ADB7-D378460081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b0fea4-0831-463b-9f31-40634f75c346" xsi:nil="true"/>
    <lcf76f155ced4ddcb4097134ff3c332f xmlns="2ae71afb-ca2d-4918-a962-182420e3e6c8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02FFFDC285D84AA7670E07F49CE837" ma:contentTypeVersion="20" ma:contentTypeDescription="Create a new document." ma:contentTypeScope="" ma:versionID="c6de47873b1418c41f9ef55232956d65">
  <xsd:schema xmlns:xsd="http://www.w3.org/2001/XMLSchema" xmlns:xs="http://www.w3.org/2001/XMLSchema" xmlns:p="http://schemas.microsoft.com/office/2006/metadata/properties" xmlns:ns1="http://schemas.microsoft.com/sharepoint/v3" xmlns:ns2="2ae71afb-ca2d-4918-a962-182420e3e6c8" xmlns:ns3="d5b0fea4-0831-463b-9f31-40634f75c346" targetNamespace="http://schemas.microsoft.com/office/2006/metadata/properties" ma:root="true" ma:fieldsID="b356901b1bc64deaaecb3ecb65be9865" ns1:_="" ns2:_="" ns3:_="">
    <xsd:import namespace="http://schemas.microsoft.com/sharepoint/v3"/>
    <xsd:import namespace="2ae71afb-ca2d-4918-a962-182420e3e6c8"/>
    <xsd:import namespace="d5b0fea4-0831-463b-9f31-40634f75c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71afb-ca2d-4918-a962-182420e3e6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515af82-1ac6-4627-b902-b5c2a7f14b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0fea4-0831-463b-9f31-40634f75c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2094fdcf-2f10-4aa2-8c26-ac77df4b371f}" ma:internalName="TaxCatchAll" ma:showField="CatchAllData" ma:web="d5b0fea4-0831-463b-9f31-40634f75c3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59D5BE-5680-4ADC-9F68-27EF4CED1DDF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7bed556a-016b-4c08-8d0c-fa90dfc62d98"/>
    <ds:schemaRef ds:uri="http://purl.org/dc/dcmitype/"/>
    <ds:schemaRef ds:uri="b97399ae-d71b-467c-a410-a994094c8c7f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DE22A9-E201-4214-AE80-8DEF871BAE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97DF27-CC00-4553-BB3F-D5A393AF04CE}"/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0</TotalTime>
  <Words>85</Words>
  <Application>Microsoft Macintosh PowerPoint</Application>
  <PresentationFormat>Custom</PresentationFormat>
  <Paragraphs>15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Dyson Futura Book</vt:lpstr>
      <vt:lpstr>Dyson Futura Heavy</vt:lpstr>
      <vt:lpstr>Dyson Futura Medium</vt:lpstr>
      <vt:lpstr>Futura BT Medium</vt:lpstr>
      <vt:lpstr>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Ashley Goh</cp:lastModifiedBy>
  <cp:revision>1</cp:revision>
  <dcterms:created xsi:type="dcterms:W3CDTF">2018-02-01T09:10:00Z</dcterms:created>
  <dcterms:modified xsi:type="dcterms:W3CDTF">2024-07-10T10:02:41Z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0x0101006C02FFFDC285D84AA7670E07F49CE837</vt:lpwstr>
  </property>
  <property fmtid="{D5CDD505-2E9C-101B-9397-08002B2CF9AE}" pid="3" name="MediaServiceImageTags">
    <vt:lpwstr/>
  </property>
  <property fmtid="{D5CDD505-2E9C-101B-9397-08002B2CF9AE}" pid="4" name="MSIP_Label_74778ec8-7999-451e-8a06-66aed001ff0f_Enabled">
    <vt:lpwstr>true</vt:lpwstr>
  </property>
  <property fmtid="{D5CDD505-2E9C-101B-9397-08002B2CF9AE}" pid="5" name="MSIP_Label_74778ec8-7999-451e-8a06-66aed001ff0f_SetDate">
    <vt:lpwstr>2024-06-11T19:25:07Z</vt:lpwstr>
  </property>
  <property fmtid="{D5CDD505-2E9C-101B-9397-08002B2CF9AE}" pid="6" name="MSIP_Label_74778ec8-7999-451e-8a06-66aed001ff0f_Method">
    <vt:lpwstr>Standard</vt:lpwstr>
  </property>
  <property fmtid="{D5CDD505-2E9C-101B-9397-08002B2CF9AE}" pid="7" name="MSIP_Label_74778ec8-7999-451e-8a06-66aed001ff0f_Name">
    <vt:lpwstr>CONFIDENTIAL</vt:lpwstr>
  </property>
  <property fmtid="{D5CDD505-2E9C-101B-9397-08002B2CF9AE}" pid="8" name="MSIP_Label_74778ec8-7999-451e-8a06-66aed001ff0f_SiteId">
    <vt:lpwstr>74caa4c6-5976-421b-8ee7-b01840a82535</vt:lpwstr>
  </property>
  <property fmtid="{D5CDD505-2E9C-101B-9397-08002B2CF9AE}" pid="9" name="MSIP_Label_74778ec8-7999-451e-8a06-66aed001ff0f_ActionId">
    <vt:lpwstr>cb692092-ddb3-490a-a09e-2580ff214eb1</vt:lpwstr>
  </property>
  <property fmtid="{D5CDD505-2E9C-101B-9397-08002B2CF9AE}" pid="10" name="MSIP_Label_74778ec8-7999-451e-8a06-66aed001ff0f_ContentBits">
    <vt:lpwstr>2</vt:lpwstr>
  </property>
  <property fmtid="{D5CDD505-2E9C-101B-9397-08002B2CF9AE}" pid="11" name="ClassificationContentMarkingFooterLocations">
    <vt:lpwstr>Template:3</vt:lpwstr>
  </property>
  <property fmtid="{D5CDD505-2E9C-101B-9397-08002B2CF9AE}" pid="12" name="ClassificationContentMarkingFooterText">
    <vt:lpwstr>Classification: CONFIDENTIAL</vt:lpwstr>
  </property>
  <property fmtid="{D5CDD505-2E9C-101B-9397-08002B2CF9AE}" pid="13" name="MSIP_Label_4fee8bbd-df84-49ff-a05e-7819f670e0cf_Enabled">
    <vt:lpwstr>true</vt:lpwstr>
  </property>
  <property fmtid="{D5CDD505-2E9C-101B-9397-08002B2CF9AE}" pid="14" name="MSIP_Label_4fee8bbd-df84-49ff-a05e-7819f670e0cf_SetDate">
    <vt:lpwstr>2024-06-13T09:54:31Z</vt:lpwstr>
  </property>
  <property fmtid="{D5CDD505-2E9C-101B-9397-08002B2CF9AE}" pid="15" name="MSIP_Label_4fee8bbd-df84-49ff-a05e-7819f670e0cf_Method">
    <vt:lpwstr>Privileged</vt:lpwstr>
  </property>
  <property fmtid="{D5CDD505-2E9C-101B-9397-08002B2CF9AE}" pid="16" name="MSIP_Label_4fee8bbd-df84-49ff-a05e-7819f670e0cf_Name">
    <vt:lpwstr>4fee8bbd-df84-49ff-a05e-7819f670e0cf</vt:lpwstr>
  </property>
  <property fmtid="{D5CDD505-2E9C-101B-9397-08002B2CF9AE}" pid="17" name="MSIP_Label_4fee8bbd-df84-49ff-a05e-7819f670e0cf_SiteId">
    <vt:lpwstr>b6e8236b-ceb2-401d-9169-2917d0b07d48</vt:lpwstr>
  </property>
  <property fmtid="{D5CDD505-2E9C-101B-9397-08002B2CF9AE}" pid="18" name="MSIP_Label_4fee8bbd-df84-49ff-a05e-7819f670e0cf_ActionId">
    <vt:lpwstr>eaa2c365-c92b-4f36-bc77-03c515a32306</vt:lpwstr>
  </property>
  <property fmtid="{D5CDD505-2E9C-101B-9397-08002B2CF9AE}" pid="19" name="MSIP_Label_4fee8bbd-df84-49ff-a05e-7819f670e0cf_ContentBits">
    <vt:lpwstr>0</vt:lpwstr>
  </property>
</Properties>
</file>